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drawings/drawing1.xml" ContentType="application/vnd.openxmlformats-officedocument.drawingml.chartshap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71" r:id="rId5"/>
    <p:sldId id="297" r:id="rId6"/>
    <p:sldId id="269" r:id="rId7"/>
    <p:sldId id="299" r:id="rId8"/>
    <p:sldId id="300" r:id="rId9"/>
    <p:sldId id="301" r:id="rId10"/>
    <p:sldId id="261" r:id="rId11"/>
    <p:sldId id="302" r:id="rId12"/>
    <p:sldId id="303" r:id="rId13"/>
    <p:sldId id="344" r:id="rId14"/>
    <p:sldId id="345" r:id="rId15"/>
    <p:sldId id="267" r:id="rId16"/>
  </p:sldIdLst>
  <p:sldSz cx="9144000" cy="5143500"/>
  <p:notesSz cx="6858000" cy="9144000"/>
  <p:embeddedFontLst>
    <p:embeddedFont>
      <p:font typeface="Barlow SemiBold" panose="00000800000000000000"/>
      <p:bold r:id="rId20"/>
      <p:boldItalic r:id="rId21"/>
    </p:embeddedFont>
    <p:embeddedFont>
      <p:font typeface="Barlow Light" panose="00000400000000000000"/>
      <p:regular r:id="rId22"/>
    </p:embeddedFont>
    <p:embeddedFont>
      <p:font typeface="Barlow" panose="00000500000000000000"/>
      <p:regular r:id="rId23"/>
      <p:bold r:id="rId24"/>
      <p:italic r:id="rId25"/>
      <p:boldItalic r:id="rId26"/>
    </p:embeddedFont>
    <p:embeddedFont>
      <p:font typeface="Barlow Medium" panose="0000060000000000000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AA4D"/>
    <a:srgbClr val="00B04A"/>
    <a:srgbClr val="00B24F"/>
    <a:srgbClr val="DC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11.fntdata"/><Relationship Id="rId3" Type="http://schemas.openxmlformats.org/officeDocument/2006/relationships/slide" Target="slides/slide1.xml"/><Relationship Id="rId29" Type="http://schemas.openxmlformats.org/officeDocument/2006/relationships/font" Target="fonts/font10.fntdata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Admin\Documents\Data%20Analysis\Datasets\CV_Monthly_Progression_copy.csv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Admin\Documents\Data%20Analysis\Portfolio\Corona%20Virus%20Dataset\cv_rates_per_month.csv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C:\Users\Admin\Documents\Data%20Analysis\Portfolio\Corona%20Virus%20Dataset\cv_rates_per_month.csv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Admin\Documents\Data%20Analysis\Portfolio\Corona%20Virus%20Dataset\cv_rates_per_month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GB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>
                <a:solidFill>
                  <a:schemeClr val="accent5">
                    <a:lumMod val="75000"/>
                  </a:schemeClr>
                </a:solidFill>
              </a:rPr>
              <a:t>Total Cases Over Time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[CV_Monthly_Progression_copy.csv]CV_Monthly_Progression!$B$1</c:f>
              <c:strCache>
                <c:ptCount val="1"/>
                <c:pt idx="0">
                  <c:v>Confirmed</c:v>
                </c:pt>
              </c:strCache>
            </c:strRef>
          </c:tx>
          <c:spPr>
            <a:ln w="12700" cap="rnd" cmpd="sng">
              <a:solidFill>
                <a:srgbClr val="FFFF00"/>
              </a:solidFill>
              <a:prstDash val="solid"/>
              <a:round/>
            </a:ln>
            <a:effectLst/>
            <a:sp3d contourW="12700"/>
          </c:spPr>
          <c:marker>
            <c:symbol val="circle"/>
            <c:size val="5"/>
            <c:spPr>
              <a:solidFill>
                <a:srgbClr val="FFFF00"/>
              </a:solidFill>
              <a:ln w="9525">
                <a:noFill/>
              </a:ln>
              <a:effectLst/>
            </c:spPr>
          </c:marker>
          <c:dLbls>
            <c:delete val="1"/>
          </c:dLbls>
          <c:cat>
            <c:strRef>
              <c:f>[CV_Monthly_Progression_copy.csv]CV_Monthly_Progression!$A$2:$A$19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[CV_Monthly_Progression_copy.csv]CV_Monthly_Progression!$B$2:$B$19</c:f>
              <c:numCache>
                <c:formatCode>General</c:formatCode>
                <c:ptCount val="18"/>
                <c:pt idx="0">
                  <c:v>6384</c:v>
                </c:pt>
                <c:pt idx="1">
                  <c:v>74696</c:v>
                </c:pt>
                <c:pt idx="2">
                  <c:v>843932</c:v>
                </c:pt>
                <c:pt idx="3">
                  <c:v>3180730</c:v>
                </c:pt>
                <c:pt idx="4">
                  <c:v>5925063</c:v>
                </c:pt>
                <c:pt idx="5">
                  <c:v>9894697</c:v>
                </c:pt>
                <c:pt idx="6">
                  <c:v>16732789</c:v>
                </c:pt>
                <c:pt idx="7">
                  <c:v>24427727</c:v>
                </c:pt>
                <c:pt idx="8">
                  <c:v>32672521</c:v>
                </c:pt>
                <c:pt idx="9">
                  <c:v>44188362</c:v>
                </c:pt>
                <c:pt idx="10">
                  <c:v>60784300</c:v>
                </c:pt>
                <c:pt idx="11">
                  <c:v>80121099</c:v>
                </c:pt>
                <c:pt idx="12">
                  <c:v>98793304</c:v>
                </c:pt>
                <c:pt idx="13">
                  <c:v>109285968</c:v>
                </c:pt>
                <c:pt idx="14">
                  <c:v>123210758</c:v>
                </c:pt>
                <c:pt idx="15">
                  <c:v>144921779</c:v>
                </c:pt>
                <c:pt idx="16">
                  <c:v>164042862</c:v>
                </c:pt>
                <c:pt idx="17">
                  <c:v>169065144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[CV_Monthly_Progression_copy.csv]CV_Monthly_Progression!$C$1</c:f>
              <c:strCache>
                <c:ptCount val="1"/>
                <c:pt idx="0">
                  <c:v>Deaths</c:v>
                </c:pt>
              </c:strCache>
            </c:strRef>
          </c:tx>
          <c:spPr>
            <a:ln w="12700" cap="rnd" cmpd="sng">
              <a:solidFill>
                <a:srgbClr val="FF0000"/>
              </a:solidFill>
              <a:prstDash val="solid"/>
              <a:round/>
            </a:ln>
            <a:effectLst/>
            <a:sp3d contourW="12700"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noFill/>
              </a:ln>
              <a:effectLst/>
            </c:spPr>
          </c:marker>
          <c:dLbls>
            <c:delete val="1"/>
          </c:dLbls>
          <c:cat>
            <c:strRef>
              <c:f>[CV_Monthly_Progression_copy.csv]CV_Monthly_Progression!$A$2:$A$19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[CV_Monthly_Progression_copy.csv]CV_Monthly_Progression!$C$2:$C$19</c:f>
              <c:numCache>
                <c:formatCode>General</c:formatCode>
                <c:ptCount val="18"/>
                <c:pt idx="0">
                  <c:v>190</c:v>
                </c:pt>
                <c:pt idx="1">
                  <c:v>2841</c:v>
                </c:pt>
                <c:pt idx="2">
                  <c:v>44187</c:v>
                </c:pt>
                <c:pt idx="3">
                  <c:v>236020</c:v>
                </c:pt>
                <c:pt idx="4">
                  <c:v>380581</c:v>
                </c:pt>
                <c:pt idx="5">
                  <c:v>518338</c:v>
                </c:pt>
                <c:pt idx="6">
                  <c:v>685951</c:v>
                </c:pt>
                <c:pt idx="7">
                  <c:v>865151</c:v>
                </c:pt>
                <c:pt idx="8">
                  <c:v>1025822</c:v>
                </c:pt>
                <c:pt idx="9">
                  <c:v>1201306</c:v>
                </c:pt>
                <c:pt idx="10">
                  <c:v>1463553</c:v>
                </c:pt>
                <c:pt idx="11">
                  <c:v>1803549</c:v>
                </c:pt>
                <c:pt idx="12">
                  <c:v>2205442</c:v>
                </c:pt>
                <c:pt idx="13">
                  <c:v>2503681</c:v>
                </c:pt>
                <c:pt idx="14">
                  <c:v>2786301</c:v>
                </c:pt>
                <c:pt idx="15">
                  <c:v>3148688</c:v>
                </c:pt>
                <c:pt idx="16">
                  <c:v>3515237</c:v>
                </c:pt>
                <c:pt idx="17">
                  <c:v>3647894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[CV_Monthly_Progression_copy.csv]CV_Monthly_Progression!$D$1</c:f>
              <c:strCache>
                <c:ptCount val="1"/>
                <c:pt idx="0">
                  <c:v>Recovered</c:v>
                </c:pt>
              </c:strCache>
            </c:strRef>
          </c:tx>
          <c:spPr>
            <a:ln w="12700" cap="rnd" cmpd="sng">
              <a:solidFill>
                <a:srgbClr val="00B050"/>
              </a:solidFill>
              <a:prstDash val="solid"/>
              <a:round/>
            </a:ln>
            <a:effectLst/>
            <a:sp3d contourW="12700"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noFill/>
              </a:ln>
              <a:effectLst/>
            </c:spPr>
          </c:marker>
          <c:dLbls>
            <c:delete val="1"/>
          </c:dLbls>
          <c:cat>
            <c:strRef>
              <c:f>[CV_Monthly_Progression_copy.csv]CV_Monthly_Progression!$A$2:$A$19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[CV_Monthly_Progression_copy.csv]CV_Monthly_Progression!$D$2:$D$19</c:f>
              <c:numCache>
                <c:formatCode>General</c:formatCode>
                <c:ptCount val="18"/>
                <c:pt idx="0">
                  <c:v>143</c:v>
                </c:pt>
                <c:pt idx="1">
                  <c:v>31548</c:v>
                </c:pt>
                <c:pt idx="2">
                  <c:v>164618</c:v>
                </c:pt>
                <c:pt idx="3">
                  <c:v>957605</c:v>
                </c:pt>
                <c:pt idx="4">
                  <c:v>2477152</c:v>
                </c:pt>
                <c:pt idx="5">
                  <c:v>5012569</c:v>
                </c:pt>
                <c:pt idx="6">
                  <c:v>9705689</c:v>
                </c:pt>
                <c:pt idx="7">
                  <c:v>15908522</c:v>
                </c:pt>
                <c:pt idx="8">
                  <c:v>22556271</c:v>
                </c:pt>
                <c:pt idx="9">
                  <c:v>29338421</c:v>
                </c:pt>
                <c:pt idx="10">
                  <c:v>38510713</c:v>
                </c:pt>
                <c:pt idx="11">
                  <c:v>50435616</c:v>
                </c:pt>
                <c:pt idx="12">
                  <c:v>59599963</c:v>
                </c:pt>
                <c:pt idx="13">
                  <c:v>66319748</c:v>
                </c:pt>
                <c:pt idx="14">
                  <c:v>74207761</c:v>
                </c:pt>
                <c:pt idx="15">
                  <c:v>88413268</c:v>
                </c:pt>
                <c:pt idx="16">
                  <c:v>107545110</c:v>
                </c:pt>
                <c:pt idx="17">
                  <c:v>113089548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9552088"/>
        <c:axId val="557163500"/>
      </c:lineChart>
      <c:catAx>
        <c:axId val="49955208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57163500"/>
        <c:crosses val="autoZero"/>
        <c:auto val="1"/>
        <c:lblAlgn val="ctr"/>
        <c:lblOffset val="100"/>
        <c:noMultiLvlLbl val="0"/>
      </c:catAx>
      <c:valAx>
        <c:axId val="5571635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#,##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9552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GB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cv_rates_per_month.csv!$B$1</c:f>
              <c:strCache>
                <c:ptCount val="1"/>
                <c:pt idx="0">
                  <c:v>Confirmed Cases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cv_rates_per_month.csv!$A$2:$A$19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cv_rates_per_month.csv!$B$2:$B$19</c:f>
              <c:numCache>
                <c:formatCode>General</c:formatCode>
                <c:ptCount val="18"/>
                <c:pt idx="0">
                  <c:v>6384</c:v>
                </c:pt>
                <c:pt idx="1">
                  <c:v>68312</c:v>
                </c:pt>
                <c:pt idx="2">
                  <c:v>769236</c:v>
                </c:pt>
                <c:pt idx="3">
                  <c:v>2336798</c:v>
                </c:pt>
                <c:pt idx="4">
                  <c:v>2744333</c:v>
                </c:pt>
                <c:pt idx="5">
                  <c:v>3969634</c:v>
                </c:pt>
                <c:pt idx="6">
                  <c:v>6838092</c:v>
                </c:pt>
                <c:pt idx="7">
                  <c:v>7694938</c:v>
                </c:pt>
                <c:pt idx="8">
                  <c:v>8244794</c:v>
                </c:pt>
                <c:pt idx="9">
                  <c:v>11515841</c:v>
                </c:pt>
                <c:pt idx="10">
                  <c:v>16595938</c:v>
                </c:pt>
                <c:pt idx="11">
                  <c:v>19336799</c:v>
                </c:pt>
                <c:pt idx="12">
                  <c:v>18672205</c:v>
                </c:pt>
                <c:pt idx="13">
                  <c:v>10492664</c:v>
                </c:pt>
                <c:pt idx="14">
                  <c:v>13924790</c:v>
                </c:pt>
                <c:pt idx="15">
                  <c:v>21711021</c:v>
                </c:pt>
                <c:pt idx="16">
                  <c:v>19121083</c:v>
                </c:pt>
                <c:pt idx="17">
                  <c:v>5022282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222141186"/>
        <c:axId val="727450595"/>
      </c:barChart>
      <c:catAx>
        <c:axId val="22214118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27450595"/>
        <c:crosses val="autoZero"/>
        <c:auto val="1"/>
        <c:lblAlgn val="ctr"/>
        <c:lblOffset val="100"/>
        <c:noMultiLvlLbl val="0"/>
      </c:catAx>
      <c:valAx>
        <c:axId val="7274505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#,##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2214118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GB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cv_rates_per_month.csv!$C$1</c:f>
              <c:strCache>
                <c:ptCount val="1"/>
                <c:pt idx="0">
                  <c:v>Deaths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cv_rates_per_month.csv!$A$2:$A$19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cv_rates_per_month.csv!$C$2:$C$19</c:f>
              <c:numCache>
                <c:formatCode>General</c:formatCode>
                <c:ptCount val="18"/>
                <c:pt idx="0">
                  <c:v>190</c:v>
                </c:pt>
                <c:pt idx="1">
                  <c:v>2651</c:v>
                </c:pt>
                <c:pt idx="2">
                  <c:v>41346</c:v>
                </c:pt>
                <c:pt idx="3">
                  <c:v>191833</c:v>
                </c:pt>
                <c:pt idx="4">
                  <c:v>144561</c:v>
                </c:pt>
                <c:pt idx="5">
                  <c:v>137757</c:v>
                </c:pt>
                <c:pt idx="6">
                  <c:v>167613</c:v>
                </c:pt>
                <c:pt idx="7">
                  <c:v>179200</c:v>
                </c:pt>
                <c:pt idx="8">
                  <c:v>160671</c:v>
                </c:pt>
                <c:pt idx="9">
                  <c:v>175484</c:v>
                </c:pt>
                <c:pt idx="10">
                  <c:v>262247</c:v>
                </c:pt>
                <c:pt idx="11">
                  <c:v>339996</c:v>
                </c:pt>
                <c:pt idx="12">
                  <c:v>401893</c:v>
                </c:pt>
                <c:pt idx="13">
                  <c:v>298239</c:v>
                </c:pt>
                <c:pt idx="14">
                  <c:v>282620</c:v>
                </c:pt>
                <c:pt idx="15">
                  <c:v>362387</c:v>
                </c:pt>
                <c:pt idx="16">
                  <c:v>366549</c:v>
                </c:pt>
                <c:pt idx="17">
                  <c:v>132657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382955889"/>
        <c:axId val="509646474"/>
      </c:barChart>
      <c:catAx>
        <c:axId val="38295588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09646474"/>
        <c:crosses val="autoZero"/>
        <c:auto val="1"/>
        <c:lblAlgn val="ctr"/>
        <c:lblOffset val="100"/>
        <c:noMultiLvlLbl val="0"/>
      </c:catAx>
      <c:valAx>
        <c:axId val="50964647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8295588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GB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cv_rates_per_month.csv!$D$1</c:f>
              <c:strCache>
                <c:ptCount val="1"/>
                <c:pt idx="0">
                  <c:v>Recovered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cv_rates_per_month.csv!$A$2:$A$19</c:f>
              <c:strCache>
                <c:ptCount val="18"/>
                <c:pt idx="0">
                  <c:v>Jan '20</c:v>
                </c:pt>
                <c:pt idx="1">
                  <c:v>Feb '20</c:v>
                </c:pt>
                <c:pt idx="2">
                  <c:v>Mar '20</c:v>
                </c:pt>
                <c:pt idx="3">
                  <c:v>Apr '20</c:v>
                </c:pt>
                <c:pt idx="4">
                  <c:v>May '20</c:v>
                </c:pt>
                <c:pt idx="5">
                  <c:v>Jun '20</c:v>
                </c:pt>
                <c:pt idx="6">
                  <c:v>Jul '20</c:v>
                </c:pt>
                <c:pt idx="7">
                  <c:v>Aug '20</c:v>
                </c:pt>
                <c:pt idx="8">
                  <c:v>Sep '20</c:v>
                </c:pt>
                <c:pt idx="9">
                  <c:v>Oct '20</c:v>
                </c:pt>
                <c:pt idx="10">
                  <c:v>Nov '20</c:v>
                </c:pt>
                <c:pt idx="11">
                  <c:v>Dec '20</c:v>
                </c:pt>
                <c:pt idx="12">
                  <c:v>Jan '21</c:v>
                </c:pt>
                <c:pt idx="13">
                  <c:v>Feb '21</c:v>
                </c:pt>
                <c:pt idx="14">
                  <c:v>Mar '21</c:v>
                </c:pt>
                <c:pt idx="15">
                  <c:v>Apr '21</c:v>
                </c:pt>
                <c:pt idx="16">
                  <c:v>May '21</c:v>
                </c:pt>
                <c:pt idx="17">
                  <c:v>Jun '21</c:v>
                </c:pt>
              </c:strCache>
            </c:strRef>
          </c:cat>
          <c:val>
            <c:numRef>
              <c:f>cv_rates_per_month.csv!$D$2:$D$19</c:f>
              <c:numCache>
                <c:formatCode>General</c:formatCode>
                <c:ptCount val="18"/>
                <c:pt idx="0">
                  <c:v>143</c:v>
                </c:pt>
                <c:pt idx="1">
                  <c:v>31405</c:v>
                </c:pt>
                <c:pt idx="2">
                  <c:v>133070</c:v>
                </c:pt>
                <c:pt idx="3">
                  <c:v>792987</c:v>
                </c:pt>
                <c:pt idx="4">
                  <c:v>1519547</c:v>
                </c:pt>
                <c:pt idx="5">
                  <c:v>2535417</c:v>
                </c:pt>
                <c:pt idx="6">
                  <c:v>4693120</c:v>
                </c:pt>
                <c:pt idx="7">
                  <c:v>6202833</c:v>
                </c:pt>
                <c:pt idx="8">
                  <c:v>6647749</c:v>
                </c:pt>
                <c:pt idx="9">
                  <c:v>6782150</c:v>
                </c:pt>
                <c:pt idx="10">
                  <c:v>9172292</c:v>
                </c:pt>
                <c:pt idx="11">
                  <c:v>11924903</c:v>
                </c:pt>
                <c:pt idx="12">
                  <c:v>9164347</c:v>
                </c:pt>
                <c:pt idx="13">
                  <c:v>6719785</c:v>
                </c:pt>
                <c:pt idx="14">
                  <c:v>7888013</c:v>
                </c:pt>
                <c:pt idx="15">
                  <c:v>14205507</c:v>
                </c:pt>
                <c:pt idx="16">
                  <c:v>19131842</c:v>
                </c:pt>
                <c:pt idx="17">
                  <c:v>5544438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906577414"/>
        <c:axId val="284094063"/>
      </c:barChart>
      <c:catAx>
        <c:axId val="90657741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84094063"/>
        <c:crosses val="autoZero"/>
        <c:auto val="1"/>
        <c:lblAlgn val="ctr"/>
        <c:lblOffset val="100"/>
        <c:noMultiLvlLbl val="0"/>
      </c:catAx>
      <c:valAx>
        <c:axId val="284094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#,##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0657741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GB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2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solidFill>
          <a:schemeClr val="phClr"/>
        </a:solidFill>
        <a:round/>
      </a:ln>
      <a:effectLst/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0.511678543151227</cdr:x>
      <cdr:y>0.0424747555698029</cdr:y>
    </cdr:from>
    <cdr:to>
      <cdr:x>0.654196357878068</cdr:x>
      <cdr:y>0.273280974515147</cdr:y>
    </cdr:to>
    <cdr:sp>
      <cdr:nvSpPr>
        <cdr:cNvPr id="2" name="Rectangles 1"/>
        <cdr:cNvSpPr/>
      </cdr:nvSpPr>
      <cdr:spPr xmlns:a="http://schemas.openxmlformats.org/drawingml/2006/main">
        <a:xfrm xmlns:a="http://schemas.openxmlformats.org/drawingml/2006/main">
          <a:off x="3282950" y="168275"/>
          <a:ext cx="914400" cy="914400"/>
        </a:xfrm>
        <a:prstGeom xmlns:a="http://schemas.openxmlformats.org/drawingml/2006/main" prst="rect">
          <a:avLst/>
        </a:prstGeom>
      </cdr:spPr>
      <cdr:txBody xmlns:a="http://schemas.openxmlformats.org/drawingml/2006/main">
        <a:bodyPr vert="horz" wrap="none" lIns="45720" tIns="45720" rIns="45720" bIns="45720" anchor="t" anchorCtr="0">
          <a:spAutoFit/>
        </a:bodyPr>
        <a:p>
          <a:endParaRPr lang="en-GB" altLang="en-US"/>
        </a:p>
      </cdr:txBody>
    </cdr:sp>
  </cdr:relSizeAnchor>
</c:userShape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f391192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f391192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Welcome everyone. Today we will be exploring the global impact and trends of the COVID-19 Pandemic.</a:t>
            </a:r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Gratefully, we continued to see a growing number of those who recovered from the virus as well. Mitigation and Prevention measures working more over time.</a:t>
            </a:r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Countries recorded low Case Fatalities, with the highest percentage at 19.66 in Yemen.</a:t>
            </a:r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larger percentage recovered from the virus, and numbers hopefully rose going forward.</a:t>
            </a:r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f391192_073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f391192_07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So, in summary, between January 2020 and June 2021, the world saw about 2% of its population infected with the corona virus, a bit over 2% of those infected cases led to death, but a whopping 66.9% of that Infected population were able to recover thanks to vaccinations and mitigation measures. The world hopes to never have to deal with such a pandemic ever again. Thank you.</a:t>
            </a:r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ed75ccf_033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ed75ccf_03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Here's a brief overview of the pandemic's global impact.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ed75ccf_044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ed75ccf_04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Let's take a look at how the pandemic has progressed over time.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Now, let's examine the pandemic's spread across regions.</a:t>
            </a:r>
            <a:r>
              <a:rPr lang="en-GB"/>
              <a:t> The Spread is more or less even with spikes in the USA and India.</a:t>
            </a:r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Lots of people lost their lives and loved ones to the virus. Nations that suffered from the most losses include the USA, Brazil and India.</a:t>
            </a:r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Grateful, there have been a lot of recoveries around the world. Countries like Brazil and India celebrate a larger number of these stats.</a:t>
            </a:r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dive deeper into Country-wise Insights. Here we have a list of countries that experienced the most of the effects of the Pandemic.</a:t>
            </a:r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growing infection seemed to reduce at some point around February in ‘21, but immediately starts heading for an all-time by April.</a:t>
            </a:r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 was sad to see this virus take more, and more lives over time.</a:t>
            </a:r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  <a:alpha val="46370"/>
                </a:srgbClr>
              </a:gs>
              <a:gs pos="50000">
                <a:srgbClr val="FFFFFF">
                  <a:alpha val="0"/>
                  <a:alpha val="46370"/>
                </a:srgbClr>
              </a:gs>
              <a:gs pos="100000">
                <a:schemeClr val="lt1">
                  <a:alpha val="46370"/>
                </a:scheme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 rot="10800000" flipH="1">
            <a:off x="341403" y="3124853"/>
            <a:ext cx="8801751" cy="2018725"/>
            <a:chOff x="-4395163" y="751996"/>
            <a:chExt cx="13539073" cy="3105254"/>
          </a:xfrm>
        </p:grpSpPr>
        <p:sp>
          <p:nvSpPr>
            <p:cNvPr id="12" name="Google Shape;12;p2"/>
            <p:cNvSpPr/>
            <p:nvPr/>
          </p:nvSpPr>
          <p:spPr>
            <a:xfrm>
              <a:off x="5833150" y="752100"/>
              <a:ext cx="743025" cy="3102950"/>
            </a:xfrm>
            <a:custGeom>
              <a:avLst/>
              <a:gdLst/>
              <a:ahLst/>
              <a:cxnLst/>
              <a:rect l="l" t="t" r="r" b="b"/>
              <a:pathLst>
                <a:path w="29721" h="124118" extrusionOk="0">
                  <a:moveTo>
                    <a:pt x="29559" y="0"/>
                  </a:moveTo>
                  <a:lnTo>
                    <a:pt x="0" y="21343"/>
                  </a:lnTo>
                  <a:lnTo>
                    <a:pt x="0" y="124118"/>
                  </a:lnTo>
                  <a:lnTo>
                    <a:pt x="29721" y="1028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6572309" y="752088"/>
              <a:ext cx="2571600" cy="25719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395163" y="1285649"/>
              <a:ext cx="10228800" cy="25716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833500" y="751996"/>
              <a:ext cx="738775" cy="745525"/>
            </a:xfrm>
            <a:custGeom>
              <a:avLst/>
              <a:gdLst/>
              <a:ahLst/>
              <a:cxnLst/>
              <a:rect l="l" t="t" r="r" b="b"/>
              <a:pathLst>
                <a:path w="29551" h="29821" extrusionOk="0">
                  <a:moveTo>
                    <a:pt x="29397" y="0"/>
                  </a:moveTo>
                  <a:lnTo>
                    <a:pt x="64" y="21385"/>
                  </a:lnTo>
                  <a:lnTo>
                    <a:pt x="0" y="29821"/>
                  </a:lnTo>
                  <a:lnTo>
                    <a:pt x="29551" y="8625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6572284" y="752119"/>
              <a:ext cx="2571600" cy="211500"/>
            </a:xfrm>
            <a:prstGeom prst="rect">
              <a:avLst/>
            </a:pr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4395163" y="1285742"/>
              <a:ext cx="10228800" cy="211800"/>
            </a:xfrm>
            <a:prstGeom prst="rect">
              <a:avLst/>
            </a:pr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614975" y="3124850"/>
            <a:ext cx="6058800" cy="153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1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134" name="Google Shape;134;p11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6" name="Google Shape;136;p11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37" name="Google Shape;137;p11"/>
          <p:cNvGrpSpPr/>
          <p:nvPr/>
        </p:nvGrpSpPr>
        <p:grpSpPr>
          <a:xfrm rot="10800000">
            <a:off x="125800" y="4"/>
            <a:ext cx="9018200" cy="468805"/>
            <a:chOff x="8" y="4674804"/>
            <a:chExt cx="9018200" cy="468805"/>
          </a:xfrm>
        </p:grpSpPr>
        <p:sp>
          <p:nvSpPr>
            <p:cNvPr id="138" name="Google Shape;138;p11"/>
            <p:cNvSpPr/>
            <p:nvPr/>
          </p:nvSpPr>
          <p:spPr>
            <a:xfrm rot="10800000">
              <a:off x="8" y="4766509"/>
              <a:ext cx="377100" cy="3771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11"/>
            <p:cNvSpPr/>
            <p:nvPr/>
          </p:nvSpPr>
          <p:spPr>
            <a:xfrm rot="10800000">
              <a:off x="375687" y="4674804"/>
              <a:ext cx="258249" cy="468685"/>
            </a:xfrm>
            <a:custGeom>
              <a:avLst/>
              <a:gdLst/>
              <a:ahLst/>
              <a:cxnLst/>
              <a:rect l="l" t="t" r="r" b="b"/>
              <a:pathLst>
                <a:path w="23660" h="52411" extrusionOk="0">
                  <a:moveTo>
                    <a:pt x="23655" y="0"/>
                  </a:moveTo>
                  <a:lnTo>
                    <a:pt x="0" y="15445"/>
                  </a:lnTo>
                  <a:lnTo>
                    <a:pt x="14" y="52411"/>
                  </a:lnTo>
                  <a:lnTo>
                    <a:pt x="23660" y="421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40" name="Google Shape;140;p11"/>
            <p:cNvSpPr/>
            <p:nvPr/>
          </p:nvSpPr>
          <p:spPr>
            <a:xfrm rot="10800000">
              <a:off x="633808" y="4674838"/>
              <a:ext cx="8384400" cy="3312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ribbon">
  <p:cSld name="BLANK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2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143" name="Google Shape;143;p12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5" name="Google Shape;145;p12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46" name="Google Shape;146;p12"/>
          <p:cNvGrpSpPr/>
          <p:nvPr/>
        </p:nvGrpSpPr>
        <p:grpSpPr>
          <a:xfrm rot="10800000">
            <a:off x="0" y="-47"/>
            <a:ext cx="9144000" cy="5157522"/>
            <a:chOff x="8" y="-13862"/>
            <a:chExt cx="9144000" cy="5157522"/>
          </a:xfrm>
        </p:grpSpPr>
        <p:sp>
          <p:nvSpPr>
            <p:cNvPr id="147" name="Google Shape;147;p12"/>
            <p:cNvSpPr/>
            <p:nvPr/>
          </p:nvSpPr>
          <p:spPr>
            <a:xfrm rot="10800000">
              <a:off x="8" y="160"/>
              <a:ext cx="377100" cy="51435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366508" y="-13862"/>
              <a:ext cx="267425" cy="5157350"/>
            </a:xfrm>
            <a:custGeom>
              <a:avLst/>
              <a:gdLst/>
              <a:ahLst/>
              <a:cxnLst/>
              <a:rect l="l" t="t" r="r" b="b"/>
              <a:pathLst>
                <a:path w="10697" h="206294" extrusionOk="0">
                  <a:moveTo>
                    <a:pt x="369" y="206294"/>
                  </a:moveTo>
                  <a:lnTo>
                    <a:pt x="10697" y="190844"/>
                  </a:lnTo>
                  <a:lnTo>
                    <a:pt x="10623" y="159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49" name="Google Shape;149;p12"/>
            <p:cNvSpPr/>
            <p:nvPr/>
          </p:nvSpPr>
          <p:spPr>
            <a:xfrm rot="10800000">
              <a:off x="633908" y="382913"/>
              <a:ext cx="8510100" cy="43764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6"/>
        </a:solidFill>
        <a:effectLst/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381000" y="752088"/>
            <a:ext cx="8762909" cy="3105763"/>
            <a:chOff x="381000" y="752088"/>
            <a:chExt cx="8762909" cy="3105763"/>
          </a:xfrm>
        </p:grpSpPr>
        <p:sp>
          <p:nvSpPr>
            <p:cNvPr id="21" name="Google Shape;21;p3"/>
            <p:cNvSpPr/>
            <p:nvPr/>
          </p:nvSpPr>
          <p:spPr>
            <a:xfrm>
              <a:off x="5833150" y="752100"/>
              <a:ext cx="743025" cy="3102950"/>
            </a:xfrm>
            <a:custGeom>
              <a:avLst/>
              <a:gdLst/>
              <a:ahLst/>
              <a:cxnLst/>
              <a:rect l="l" t="t" r="r" b="b"/>
              <a:pathLst>
                <a:path w="29721" h="124118" extrusionOk="0">
                  <a:moveTo>
                    <a:pt x="29559" y="0"/>
                  </a:moveTo>
                  <a:lnTo>
                    <a:pt x="0" y="21343"/>
                  </a:lnTo>
                  <a:lnTo>
                    <a:pt x="0" y="124118"/>
                  </a:lnTo>
                  <a:lnTo>
                    <a:pt x="29721" y="1028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2" name="Google Shape;22;p3"/>
            <p:cNvSpPr/>
            <p:nvPr/>
          </p:nvSpPr>
          <p:spPr>
            <a:xfrm>
              <a:off x="6572309" y="752088"/>
              <a:ext cx="2571600" cy="25719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381000" y="1285650"/>
              <a:ext cx="5452500" cy="25716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5833500" y="3112325"/>
              <a:ext cx="738775" cy="745525"/>
            </a:xfrm>
            <a:custGeom>
              <a:avLst/>
              <a:gdLst/>
              <a:ahLst/>
              <a:cxnLst/>
              <a:rect l="l" t="t" r="r" b="b"/>
              <a:pathLst>
                <a:path w="29551" h="29821" extrusionOk="0">
                  <a:moveTo>
                    <a:pt x="29397" y="0"/>
                  </a:moveTo>
                  <a:lnTo>
                    <a:pt x="64" y="21385"/>
                  </a:lnTo>
                  <a:lnTo>
                    <a:pt x="0" y="29821"/>
                  </a:lnTo>
                  <a:lnTo>
                    <a:pt x="29551" y="8625"/>
                  </a:lnTo>
                  <a:close/>
                </a:path>
              </a:pathLst>
            </a:custGeom>
            <a:solidFill>
              <a:srgbClr val="001F46">
                <a:alpha val="20110"/>
              </a:srgbClr>
            </a:solidFill>
            <a:ln>
              <a:noFill/>
            </a:ln>
          </p:spPr>
        </p:sp>
        <p:sp>
          <p:nvSpPr>
            <p:cNvPr id="25" name="Google Shape;25;p3"/>
            <p:cNvSpPr/>
            <p:nvPr/>
          </p:nvSpPr>
          <p:spPr>
            <a:xfrm>
              <a:off x="6572284" y="3112333"/>
              <a:ext cx="2571600" cy="211500"/>
            </a:xfrm>
            <a:prstGeom prst="rect">
              <a:avLst/>
            </a:prstGeom>
            <a:solidFill>
              <a:srgbClr val="001F46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81000" y="3645900"/>
              <a:ext cx="5452500" cy="211800"/>
            </a:xfrm>
            <a:prstGeom prst="rect">
              <a:avLst/>
            </a:prstGeom>
            <a:solidFill>
              <a:srgbClr val="001F46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614975" y="2026650"/>
            <a:ext cx="4969500" cy="56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3"/>
          <p:cNvSpPr txBox="1"/>
          <p:nvPr>
            <p:ph type="subTitle" idx="1"/>
          </p:nvPr>
        </p:nvSpPr>
        <p:spPr>
          <a:xfrm>
            <a:off x="614975" y="2611075"/>
            <a:ext cx="4969500" cy="27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381000" y="380950"/>
            <a:ext cx="8762909" cy="4384250"/>
            <a:chOff x="381000" y="380950"/>
            <a:chExt cx="8762909" cy="4384250"/>
          </a:xfrm>
        </p:grpSpPr>
        <p:sp>
          <p:nvSpPr>
            <p:cNvPr id="31" name="Google Shape;31;p4"/>
            <p:cNvSpPr/>
            <p:nvPr/>
          </p:nvSpPr>
          <p:spPr>
            <a:xfrm>
              <a:off x="5829300" y="380950"/>
              <a:ext cx="746875" cy="4382725"/>
            </a:xfrm>
            <a:custGeom>
              <a:avLst/>
              <a:gdLst/>
              <a:ahLst/>
              <a:cxnLst/>
              <a:rect l="l" t="t" r="r" b="b"/>
              <a:pathLst>
                <a:path w="29875" h="175309" extrusionOk="0">
                  <a:moveTo>
                    <a:pt x="29713" y="25517"/>
                  </a:moveTo>
                  <a:lnTo>
                    <a:pt x="0" y="0"/>
                  </a:lnTo>
                  <a:lnTo>
                    <a:pt x="100" y="175309"/>
                  </a:lnTo>
                  <a:lnTo>
                    <a:pt x="29875" y="1283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32" name="Google Shape;32;p4"/>
            <p:cNvSpPr/>
            <p:nvPr/>
          </p:nvSpPr>
          <p:spPr>
            <a:xfrm>
              <a:off x="5830600" y="3379100"/>
              <a:ext cx="741675" cy="1384575"/>
            </a:xfrm>
            <a:custGeom>
              <a:avLst/>
              <a:gdLst/>
              <a:ahLst/>
              <a:cxnLst/>
              <a:rect l="l" t="t" r="r" b="b"/>
              <a:pathLst>
                <a:path w="29667" h="55383" extrusionOk="0">
                  <a:moveTo>
                    <a:pt x="29513" y="0"/>
                  </a:moveTo>
                  <a:lnTo>
                    <a:pt x="0" y="46895"/>
                  </a:lnTo>
                  <a:lnTo>
                    <a:pt x="0" y="55383"/>
                  </a:lnTo>
                  <a:lnTo>
                    <a:pt x="29667" y="8625"/>
                  </a:lnTo>
                  <a:close/>
                </a:path>
              </a:pathLst>
            </a:custGeom>
            <a:solidFill>
              <a:srgbClr val="001F46">
                <a:alpha val="20110"/>
              </a:srgbClr>
            </a:solidFill>
            <a:ln>
              <a:noFill/>
            </a:ln>
          </p:spPr>
        </p:sp>
        <p:sp>
          <p:nvSpPr>
            <p:cNvPr id="33" name="Google Shape;33;p4"/>
            <p:cNvSpPr/>
            <p:nvPr/>
          </p:nvSpPr>
          <p:spPr>
            <a:xfrm rot="10800000">
              <a:off x="6572309" y="1017613"/>
              <a:ext cx="2571600" cy="25719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4"/>
            <p:cNvSpPr/>
            <p:nvPr/>
          </p:nvSpPr>
          <p:spPr>
            <a:xfrm rot="10800000">
              <a:off x="381000" y="381000"/>
              <a:ext cx="5452500" cy="4384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572284" y="3377858"/>
              <a:ext cx="2571600" cy="211500"/>
            </a:xfrm>
            <a:prstGeom prst="rect">
              <a:avLst/>
            </a:prstGeom>
            <a:solidFill>
              <a:srgbClr val="001F46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381000" y="4550600"/>
              <a:ext cx="5452500" cy="211800"/>
            </a:xfrm>
            <a:prstGeom prst="rect">
              <a:avLst/>
            </a:prstGeom>
            <a:solidFill>
              <a:srgbClr val="001F46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7" name="Google Shape;37;p4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38" name="Google Shape;38;p4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0" name="Google Shape;40;p4"/>
          <p:cNvSpPr txBox="1"/>
          <p:nvPr>
            <p:ph type="body" idx="1"/>
          </p:nvPr>
        </p:nvSpPr>
        <p:spPr>
          <a:xfrm>
            <a:off x="1105629" y="1039525"/>
            <a:ext cx="4055100" cy="291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▸"/>
              <a:defRPr sz="3000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▹"/>
              <a:defRPr sz="3000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>
                <a:solidFill>
                  <a:schemeClr val="lt1"/>
                </a:solidFill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/>
        </p:nvSpPr>
        <p:spPr>
          <a:xfrm>
            <a:off x="723450" y="720725"/>
            <a:ext cx="38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dk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“</a:t>
            </a:r>
            <a:endParaRPr sz="9600">
              <a:solidFill>
                <a:schemeClr val="dk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42" name="Google Shape;42;p4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5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45" name="Google Shape;45;p5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7" name="Google Shape;47;p5"/>
          <p:cNvGrpSpPr/>
          <p:nvPr/>
        </p:nvGrpSpPr>
        <p:grpSpPr>
          <a:xfrm>
            <a:off x="381000" y="0"/>
            <a:ext cx="8763111" cy="1310918"/>
            <a:chOff x="381000" y="0"/>
            <a:chExt cx="8763111" cy="1310918"/>
          </a:xfrm>
        </p:grpSpPr>
        <p:grpSp>
          <p:nvGrpSpPr>
            <p:cNvPr id="48" name="Google Shape;48;p5"/>
            <p:cNvGrpSpPr/>
            <p:nvPr/>
          </p:nvGrpSpPr>
          <p:grpSpPr>
            <a:xfrm>
              <a:off x="381000" y="0"/>
              <a:ext cx="8763111" cy="1310300"/>
              <a:chOff x="381000" y="0"/>
              <a:chExt cx="8763111" cy="1310300"/>
            </a:xfrm>
          </p:grpSpPr>
          <p:sp>
            <p:nvSpPr>
              <p:cNvPr id="49" name="Google Shape;49;p5"/>
              <p:cNvSpPr/>
              <p:nvPr/>
            </p:nvSpPr>
            <p:spPr>
              <a:xfrm>
                <a:off x="7371879" y="0"/>
                <a:ext cx="721985" cy="131027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52411" extrusionOk="0">
                    <a:moveTo>
                      <a:pt x="23655" y="0"/>
                    </a:moveTo>
                    <a:lnTo>
                      <a:pt x="0" y="15445"/>
                    </a:lnTo>
                    <a:lnTo>
                      <a:pt x="14" y="52411"/>
                    </a:lnTo>
                    <a:lnTo>
                      <a:pt x="23660" y="421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50" name="Google Shape;50;p5"/>
              <p:cNvSpPr/>
              <p:nvPr/>
            </p:nvSpPr>
            <p:spPr>
              <a:xfrm>
                <a:off x="8090211" y="0"/>
                <a:ext cx="1053900" cy="1053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381000" y="384200"/>
                <a:ext cx="6990900" cy="926100"/>
              </a:xfrm>
              <a:prstGeom prst="rect">
                <a:avLst/>
              </a:prstGeom>
              <a:gradFill>
                <a:gsLst>
                  <a:gs pos="0">
                    <a:schemeClr val="accent2"/>
                  </a:gs>
                  <a:gs pos="730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2" name="Google Shape;52;p5"/>
            <p:cNvGrpSpPr/>
            <p:nvPr/>
          </p:nvGrpSpPr>
          <p:grpSpPr>
            <a:xfrm>
              <a:off x="381000" y="967217"/>
              <a:ext cx="8763100" cy="343701"/>
              <a:chOff x="381000" y="862358"/>
              <a:chExt cx="8763100" cy="576872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7370250" y="863755"/>
                <a:ext cx="719800" cy="575475"/>
              </a:xfrm>
              <a:custGeom>
                <a:avLst/>
                <a:gdLst/>
                <a:ahLst/>
                <a:cxnLst/>
                <a:rect l="l" t="t" r="r" b="b"/>
                <a:pathLst>
                  <a:path w="28792" h="23019" extrusionOk="0">
                    <a:moveTo>
                      <a:pt x="28792" y="0"/>
                    </a:moveTo>
                    <a:lnTo>
                      <a:pt x="53" y="17878"/>
                    </a:lnTo>
                    <a:lnTo>
                      <a:pt x="0" y="23019"/>
                    </a:lnTo>
                    <a:lnTo>
                      <a:pt x="28792" y="5853"/>
                    </a:lnTo>
                    <a:close/>
                  </a:path>
                </a:pathLst>
              </a:custGeom>
              <a:solidFill>
                <a:srgbClr val="001F46">
                  <a:alpha val="20110"/>
                </a:srgbClr>
              </a:solidFill>
              <a:ln>
                <a:noFill/>
              </a:ln>
            </p:spPr>
          </p:sp>
          <p:sp>
            <p:nvSpPr>
              <p:cNvPr id="54" name="Google Shape;54;p5"/>
              <p:cNvSpPr/>
              <p:nvPr/>
            </p:nvSpPr>
            <p:spPr>
              <a:xfrm>
                <a:off x="8090200" y="862358"/>
                <a:ext cx="1053900" cy="1455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381000" y="1310303"/>
                <a:ext cx="6990900" cy="1278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56" name="Google Shape;56;p5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type="body" idx="1"/>
          </p:nvPr>
        </p:nvSpPr>
        <p:spPr>
          <a:xfrm>
            <a:off x="614975" y="1705175"/>
            <a:ext cx="6757800" cy="282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8" name="Google Shape;58;p5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61" name="Google Shape;61;p6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" name="Google Shape;63;p6"/>
          <p:cNvSpPr txBox="1"/>
          <p:nvPr>
            <p:ph type="title"/>
          </p:nvPr>
        </p:nvSpPr>
        <p:spPr>
          <a:xfrm>
            <a:off x="614975" y="391350"/>
            <a:ext cx="3613200" cy="91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type="body" idx="1"/>
          </p:nvPr>
        </p:nvSpPr>
        <p:spPr>
          <a:xfrm>
            <a:off x="614975" y="1476575"/>
            <a:ext cx="3613200" cy="282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66" name="Google Shape;66;p6"/>
          <p:cNvGrpSpPr/>
          <p:nvPr/>
        </p:nvGrpSpPr>
        <p:grpSpPr>
          <a:xfrm rot="10800000">
            <a:off x="4572000" y="-47"/>
            <a:ext cx="4572000" cy="5157522"/>
            <a:chOff x="8" y="-13862"/>
            <a:chExt cx="4572000" cy="5157522"/>
          </a:xfrm>
        </p:grpSpPr>
        <p:sp>
          <p:nvSpPr>
            <p:cNvPr id="67" name="Google Shape;67;p6"/>
            <p:cNvSpPr/>
            <p:nvPr/>
          </p:nvSpPr>
          <p:spPr>
            <a:xfrm rot="10800000">
              <a:off x="8" y="160"/>
              <a:ext cx="377100" cy="51435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366508" y="-13862"/>
              <a:ext cx="267425" cy="5157350"/>
            </a:xfrm>
            <a:custGeom>
              <a:avLst/>
              <a:gdLst/>
              <a:ahLst/>
              <a:cxnLst/>
              <a:rect l="l" t="t" r="r" b="b"/>
              <a:pathLst>
                <a:path w="10697" h="206294" extrusionOk="0">
                  <a:moveTo>
                    <a:pt x="369" y="206294"/>
                  </a:moveTo>
                  <a:lnTo>
                    <a:pt x="10697" y="190844"/>
                  </a:lnTo>
                  <a:lnTo>
                    <a:pt x="10623" y="159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69" name="Google Shape;69;p6"/>
            <p:cNvSpPr/>
            <p:nvPr/>
          </p:nvSpPr>
          <p:spPr>
            <a:xfrm rot="10800000">
              <a:off x="633908" y="382913"/>
              <a:ext cx="3938100" cy="43764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730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7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72" name="Google Shape;72;p7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4" name="Google Shape;74;p7"/>
          <p:cNvGrpSpPr/>
          <p:nvPr/>
        </p:nvGrpSpPr>
        <p:grpSpPr>
          <a:xfrm>
            <a:off x="381000" y="0"/>
            <a:ext cx="8763111" cy="1310918"/>
            <a:chOff x="381000" y="0"/>
            <a:chExt cx="8763111" cy="1310918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381000" y="0"/>
              <a:ext cx="8763111" cy="1310300"/>
              <a:chOff x="381000" y="0"/>
              <a:chExt cx="8763111" cy="1310300"/>
            </a:xfrm>
          </p:grpSpPr>
          <p:sp>
            <p:nvSpPr>
              <p:cNvPr id="76" name="Google Shape;76;p7"/>
              <p:cNvSpPr/>
              <p:nvPr/>
            </p:nvSpPr>
            <p:spPr>
              <a:xfrm>
                <a:off x="7371879" y="0"/>
                <a:ext cx="721985" cy="131027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52411" extrusionOk="0">
                    <a:moveTo>
                      <a:pt x="23655" y="0"/>
                    </a:moveTo>
                    <a:lnTo>
                      <a:pt x="0" y="15445"/>
                    </a:lnTo>
                    <a:lnTo>
                      <a:pt x="14" y="52411"/>
                    </a:lnTo>
                    <a:lnTo>
                      <a:pt x="23660" y="421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" name="Google Shape;77;p7"/>
              <p:cNvSpPr/>
              <p:nvPr/>
            </p:nvSpPr>
            <p:spPr>
              <a:xfrm>
                <a:off x="8090211" y="0"/>
                <a:ext cx="1053900" cy="1053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8" name="Google Shape;78;p7"/>
              <p:cNvSpPr/>
              <p:nvPr/>
            </p:nvSpPr>
            <p:spPr>
              <a:xfrm>
                <a:off x="381000" y="384200"/>
                <a:ext cx="6990900" cy="926100"/>
              </a:xfrm>
              <a:prstGeom prst="rect">
                <a:avLst/>
              </a:prstGeom>
              <a:gradFill>
                <a:gsLst>
                  <a:gs pos="0">
                    <a:schemeClr val="accent2"/>
                  </a:gs>
                  <a:gs pos="730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79" name="Google Shape;79;p7"/>
            <p:cNvGrpSpPr/>
            <p:nvPr/>
          </p:nvGrpSpPr>
          <p:grpSpPr>
            <a:xfrm>
              <a:off x="381000" y="967217"/>
              <a:ext cx="8763100" cy="343701"/>
              <a:chOff x="381000" y="862358"/>
              <a:chExt cx="8763100" cy="576872"/>
            </a:xfrm>
          </p:grpSpPr>
          <p:sp>
            <p:nvSpPr>
              <p:cNvPr id="80" name="Google Shape;80;p7"/>
              <p:cNvSpPr/>
              <p:nvPr/>
            </p:nvSpPr>
            <p:spPr>
              <a:xfrm>
                <a:off x="7370250" y="863755"/>
                <a:ext cx="719800" cy="575475"/>
              </a:xfrm>
              <a:custGeom>
                <a:avLst/>
                <a:gdLst/>
                <a:ahLst/>
                <a:cxnLst/>
                <a:rect l="l" t="t" r="r" b="b"/>
                <a:pathLst>
                  <a:path w="28792" h="23019" extrusionOk="0">
                    <a:moveTo>
                      <a:pt x="28792" y="0"/>
                    </a:moveTo>
                    <a:lnTo>
                      <a:pt x="53" y="17878"/>
                    </a:lnTo>
                    <a:lnTo>
                      <a:pt x="0" y="23019"/>
                    </a:lnTo>
                    <a:lnTo>
                      <a:pt x="28792" y="5853"/>
                    </a:lnTo>
                    <a:close/>
                  </a:path>
                </a:pathLst>
              </a:custGeom>
              <a:solidFill>
                <a:srgbClr val="001F46">
                  <a:alpha val="20110"/>
                </a:srgbClr>
              </a:solidFill>
              <a:ln>
                <a:noFill/>
              </a:ln>
            </p:spPr>
          </p:sp>
          <p:sp>
            <p:nvSpPr>
              <p:cNvPr id="81" name="Google Shape;81;p7"/>
              <p:cNvSpPr/>
              <p:nvPr/>
            </p:nvSpPr>
            <p:spPr>
              <a:xfrm>
                <a:off x="8090200" y="862358"/>
                <a:ext cx="1053900" cy="1455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381000" y="1310303"/>
                <a:ext cx="6990900" cy="1278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83" name="Google Shape;83;p7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7"/>
          <p:cNvSpPr txBox="1"/>
          <p:nvPr>
            <p:ph type="body" idx="1"/>
          </p:nvPr>
        </p:nvSpPr>
        <p:spPr>
          <a:xfrm>
            <a:off x="604000" y="1705175"/>
            <a:ext cx="3185400" cy="27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▸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▹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85" name="Google Shape;85;p7"/>
          <p:cNvSpPr txBox="1"/>
          <p:nvPr>
            <p:ph type="body" idx="2"/>
          </p:nvPr>
        </p:nvSpPr>
        <p:spPr>
          <a:xfrm>
            <a:off x="4187378" y="1705175"/>
            <a:ext cx="3185400" cy="27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▸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▹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86" name="Google Shape;86;p7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8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89" name="Google Shape;89;p8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" name="Google Shape;91;p8"/>
          <p:cNvGrpSpPr/>
          <p:nvPr/>
        </p:nvGrpSpPr>
        <p:grpSpPr>
          <a:xfrm>
            <a:off x="381000" y="0"/>
            <a:ext cx="8763111" cy="1310918"/>
            <a:chOff x="381000" y="0"/>
            <a:chExt cx="8763111" cy="1310918"/>
          </a:xfrm>
        </p:grpSpPr>
        <p:grpSp>
          <p:nvGrpSpPr>
            <p:cNvPr id="92" name="Google Shape;92;p8"/>
            <p:cNvGrpSpPr/>
            <p:nvPr/>
          </p:nvGrpSpPr>
          <p:grpSpPr>
            <a:xfrm>
              <a:off x="381000" y="0"/>
              <a:ext cx="8763111" cy="1310300"/>
              <a:chOff x="381000" y="0"/>
              <a:chExt cx="8763111" cy="1310300"/>
            </a:xfrm>
          </p:grpSpPr>
          <p:sp>
            <p:nvSpPr>
              <p:cNvPr id="93" name="Google Shape;93;p8"/>
              <p:cNvSpPr/>
              <p:nvPr/>
            </p:nvSpPr>
            <p:spPr>
              <a:xfrm>
                <a:off x="7371879" y="0"/>
                <a:ext cx="721985" cy="131027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52411" extrusionOk="0">
                    <a:moveTo>
                      <a:pt x="23655" y="0"/>
                    </a:moveTo>
                    <a:lnTo>
                      <a:pt x="0" y="15445"/>
                    </a:lnTo>
                    <a:lnTo>
                      <a:pt x="14" y="52411"/>
                    </a:lnTo>
                    <a:lnTo>
                      <a:pt x="23660" y="421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94" name="Google Shape;94;p8"/>
              <p:cNvSpPr/>
              <p:nvPr/>
            </p:nvSpPr>
            <p:spPr>
              <a:xfrm>
                <a:off x="8090211" y="0"/>
                <a:ext cx="1053900" cy="1053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5" name="Google Shape;95;p8"/>
              <p:cNvSpPr/>
              <p:nvPr/>
            </p:nvSpPr>
            <p:spPr>
              <a:xfrm>
                <a:off x="381000" y="384200"/>
                <a:ext cx="6990900" cy="926100"/>
              </a:xfrm>
              <a:prstGeom prst="rect">
                <a:avLst/>
              </a:prstGeom>
              <a:gradFill>
                <a:gsLst>
                  <a:gs pos="0">
                    <a:schemeClr val="accent2"/>
                  </a:gs>
                  <a:gs pos="730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96" name="Google Shape;96;p8"/>
            <p:cNvGrpSpPr/>
            <p:nvPr/>
          </p:nvGrpSpPr>
          <p:grpSpPr>
            <a:xfrm>
              <a:off x="381000" y="967217"/>
              <a:ext cx="8763100" cy="343701"/>
              <a:chOff x="381000" y="862358"/>
              <a:chExt cx="8763100" cy="576872"/>
            </a:xfrm>
          </p:grpSpPr>
          <p:sp>
            <p:nvSpPr>
              <p:cNvPr id="97" name="Google Shape;97;p8"/>
              <p:cNvSpPr/>
              <p:nvPr/>
            </p:nvSpPr>
            <p:spPr>
              <a:xfrm>
                <a:off x="7370250" y="863755"/>
                <a:ext cx="719800" cy="575475"/>
              </a:xfrm>
              <a:custGeom>
                <a:avLst/>
                <a:gdLst/>
                <a:ahLst/>
                <a:cxnLst/>
                <a:rect l="l" t="t" r="r" b="b"/>
                <a:pathLst>
                  <a:path w="28792" h="23019" extrusionOk="0">
                    <a:moveTo>
                      <a:pt x="28792" y="0"/>
                    </a:moveTo>
                    <a:lnTo>
                      <a:pt x="53" y="17878"/>
                    </a:lnTo>
                    <a:lnTo>
                      <a:pt x="0" y="23019"/>
                    </a:lnTo>
                    <a:lnTo>
                      <a:pt x="28792" y="5853"/>
                    </a:lnTo>
                    <a:close/>
                  </a:path>
                </a:pathLst>
              </a:custGeom>
              <a:solidFill>
                <a:srgbClr val="001F46">
                  <a:alpha val="20110"/>
                </a:srgbClr>
              </a:solidFill>
              <a:ln>
                <a:noFill/>
              </a:ln>
            </p:spPr>
          </p:sp>
          <p:sp>
            <p:nvSpPr>
              <p:cNvPr id="98" name="Google Shape;98;p8"/>
              <p:cNvSpPr/>
              <p:nvPr/>
            </p:nvSpPr>
            <p:spPr>
              <a:xfrm>
                <a:off x="8090200" y="862358"/>
                <a:ext cx="1053900" cy="1455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>
                <a:off x="381000" y="1310303"/>
                <a:ext cx="6990900" cy="1278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100" name="Google Shape;100;p8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8"/>
          <p:cNvSpPr txBox="1"/>
          <p:nvPr>
            <p:ph type="body" idx="1"/>
          </p:nvPr>
        </p:nvSpPr>
        <p:spPr>
          <a:xfrm>
            <a:off x="614975" y="1705175"/>
            <a:ext cx="2088600" cy="27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2" name="Google Shape;102;p8"/>
          <p:cNvSpPr txBox="1"/>
          <p:nvPr>
            <p:ph type="body" idx="2"/>
          </p:nvPr>
        </p:nvSpPr>
        <p:spPr>
          <a:xfrm>
            <a:off x="2949570" y="1705175"/>
            <a:ext cx="2088600" cy="27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3" name="Google Shape;103;p8"/>
          <p:cNvSpPr txBox="1"/>
          <p:nvPr>
            <p:ph type="body" idx="3"/>
          </p:nvPr>
        </p:nvSpPr>
        <p:spPr>
          <a:xfrm>
            <a:off x="5284165" y="1705175"/>
            <a:ext cx="2088600" cy="27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4" name="Google Shape;104;p8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9"/>
          <p:cNvGrpSpPr/>
          <p:nvPr/>
        </p:nvGrpSpPr>
        <p:grpSpPr>
          <a:xfrm>
            <a:off x="0" y="4762400"/>
            <a:ext cx="603997" cy="381100"/>
            <a:chOff x="0" y="4762400"/>
            <a:chExt cx="603997" cy="381100"/>
          </a:xfrm>
        </p:grpSpPr>
        <p:sp>
          <p:nvSpPr>
            <p:cNvPr id="107" name="Google Shape;107;p9"/>
            <p:cNvSpPr/>
            <p:nvPr/>
          </p:nvSpPr>
          <p:spPr>
            <a:xfrm>
              <a:off x="380497" y="4762400"/>
              <a:ext cx="223500" cy="3810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0" y="4762500"/>
              <a:ext cx="381000" cy="381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9" name="Google Shape;109;p9"/>
          <p:cNvGrpSpPr/>
          <p:nvPr/>
        </p:nvGrpSpPr>
        <p:grpSpPr>
          <a:xfrm>
            <a:off x="381000" y="0"/>
            <a:ext cx="8763111" cy="1310918"/>
            <a:chOff x="381000" y="0"/>
            <a:chExt cx="8763111" cy="1310918"/>
          </a:xfrm>
        </p:grpSpPr>
        <p:grpSp>
          <p:nvGrpSpPr>
            <p:cNvPr id="110" name="Google Shape;110;p9"/>
            <p:cNvGrpSpPr/>
            <p:nvPr/>
          </p:nvGrpSpPr>
          <p:grpSpPr>
            <a:xfrm>
              <a:off x="381000" y="0"/>
              <a:ext cx="8763111" cy="1310300"/>
              <a:chOff x="381000" y="0"/>
              <a:chExt cx="8763111" cy="1310300"/>
            </a:xfrm>
          </p:grpSpPr>
          <p:sp>
            <p:nvSpPr>
              <p:cNvPr id="111" name="Google Shape;111;p9"/>
              <p:cNvSpPr/>
              <p:nvPr/>
            </p:nvSpPr>
            <p:spPr>
              <a:xfrm>
                <a:off x="7371879" y="0"/>
                <a:ext cx="721985" cy="131027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52411" extrusionOk="0">
                    <a:moveTo>
                      <a:pt x="23655" y="0"/>
                    </a:moveTo>
                    <a:lnTo>
                      <a:pt x="0" y="15445"/>
                    </a:lnTo>
                    <a:lnTo>
                      <a:pt x="14" y="52411"/>
                    </a:lnTo>
                    <a:lnTo>
                      <a:pt x="23660" y="421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2" name="Google Shape;112;p9"/>
              <p:cNvSpPr/>
              <p:nvPr/>
            </p:nvSpPr>
            <p:spPr>
              <a:xfrm>
                <a:off x="8090211" y="0"/>
                <a:ext cx="1053900" cy="1053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381000" y="384200"/>
                <a:ext cx="6990900" cy="926100"/>
              </a:xfrm>
              <a:prstGeom prst="rect">
                <a:avLst/>
              </a:prstGeom>
              <a:gradFill>
                <a:gsLst>
                  <a:gs pos="0">
                    <a:schemeClr val="accent2"/>
                  </a:gs>
                  <a:gs pos="730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14" name="Google Shape;114;p9"/>
            <p:cNvGrpSpPr/>
            <p:nvPr/>
          </p:nvGrpSpPr>
          <p:grpSpPr>
            <a:xfrm>
              <a:off x="381000" y="967217"/>
              <a:ext cx="8763100" cy="343701"/>
              <a:chOff x="381000" y="862358"/>
              <a:chExt cx="8763100" cy="576872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7370250" y="863755"/>
                <a:ext cx="719800" cy="575475"/>
              </a:xfrm>
              <a:custGeom>
                <a:avLst/>
                <a:gdLst/>
                <a:ahLst/>
                <a:cxnLst/>
                <a:rect l="l" t="t" r="r" b="b"/>
                <a:pathLst>
                  <a:path w="28792" h="23019" extrusionOk="0">
                    <a:moveTo>
                      <a:pt x="28792" y="0"/>
                    </a:moveTo>
                    <a:lnTo>
                      <a:pt x="53" y="17878"/>
                    </a:lnTo>
                    <a:lnTo>
                      <a:pt x="0" y="23019"/>
                    </a:lnTo>
                    <a:lnTo>
                      <a:pt x="28792" y="5853"/>
                    </a:lnTo>
                    <a:close/>
                  </a:path>
                </a:pathLst>
              </a:custGeom>
              <a:solidFill>
                <a:srgbClr val="001F46">
                  <a:alpha val="20110"/>
                </a:srgbClr>
              </a:solidFill>
              <a:ln>
                <a:noFill/>
              </a:ln>
            </p:spPr>
          </p:sp>
          <p:sp>
            <p:nvSpPr>
              <p:cNvPr id="116" name="Google Shape;116;p9"/>
              <p:cNvSpPr/>
              <p:nvPr/>
            </p:nvSpPr>
            <p:spPr>
              <a:xfrm>
                <a:off x="8090200" y="862358"/>
                <a:ext cx="1053900" cy="1455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" name="Google Shape;117;p9"/>
              <p:cNvSpPr/>
              <p:nvPr/>
            </p:nvSpPr>
            <p:spPr>
              <a:xfrm>
                <a:off x="381000" y="1310303"/>
                <a:ext cx="6990900" cy="127800"/>
              </a:xfrm>
              <a:prstGeom prst="rect">
                <a:avLst/>
              </a:prstGeom>
              <a:solidFill>
                <a:srgbClr val="001F46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118" name="Google Shape;118;p9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9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/>
          <p:nvPr/>
        </p:nvSpPr>
        <p:spPr>
          <a:xfrm rot="10800000">
            <a:off x="7365397" y="75"/>
            <a:ext cx="724800" cy="10557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2" name="Google Shape;122;p10"/>
          <p:cNvGrpSpPr/>
          <p:nvPr/>
        </p:nvGrpSpPr>
        <p:grpSpPr>
          <a:xfrm>
            <a:off x="8" y="4674804"/>
            <a:ext cx="8088217" cy="468805"/>
            <a:chOff x="8" y="4674804"/>
            <a:chExt cx="8088217" cy="468805"/>
          </a:xfrm>
        </p:grpSpPr>
        <p:sp>
          <p:nvSpPr>
            <p:cNvPr id="123" name="Google Shape;123;p10"/>
            <p:cNvSpPr/>
            <p:nvPr/>
          </p:nvSpPr>
          <p:spPr>
            <a:xfrm>
              <a:off x="8" y="4766509"/>
              <a:ext cx="377100" cy="3771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24;p10"/>
            <p:cNvSpPr/>
            <p:nvPr/>
          </p:nvSpPr>
          <p:spPr>
            <a:xfrm rot="10800000">
              <a:off x="375687" y="4674804"/>
              <a:ext cx="258249" cy="468685"/>
            </a:xfrm>
            <a:custGeom>
              <a:avLst/>
              <a:gdLst/>
              <a:ahLst/>
              <a:cxnLst/>
              <a:rect l="l" t="t" r="r" b="b"/>
              <a:pathLst>
                <a:path w="23660" h="52411" extrusionOk="0">
                  <a:moveTo>
                    <a:pt x="23655" y="0"/>
                  </a:moveTo>
                  <a:lnTo>
                    <a:pt x="0" y="15445"/>
                  </a:lnTo>
                  <a:lnTo>
                    <a:pt x="14" y="52411"/>
                  </a:lnTo>
                  <a:lnTo>
                    <a:pt x="23660" y="4217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25" name="Google Shape;125;p10"/>
            <p:cNvSpPr/>
            <p:nvPr/>
          </p:nvSpPr>
          <p:spPr>
            <a:xfrm rot="10800000">
              <a:off x="633825" y="4674850"/>
              <a:ext cx="7454400" cy="3312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73000">
                  <a:schemeClr val="accent6"/>
                </a:gs>
                <a:gs pos="100000">
                  <a:srgbClr val="C3CFD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6" name="Google Shape;126;p10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27" name="Google Shape;127;p10"/>
          <p:cNvGrpSpPr/>
          <p:nvPr/>
        </p:nvGrpSpPr>
        <p:grpSpPr>
          <a:xfrm>
            <a:off x="8090200" y="0"/>
            <a:ext cx="1053910" cy="1053906"/>
            <a:chOff x="8090200" y="0"/>
            <a:chExt cx="1053910" cy="1053906"/>
          </a:xfrm>
        </p:grpSpPr>
        <p:sp>
          <p:nvSpPr>
            <p:cNvPr id="128" name="Google Shape;128;p10"/>
            <p:cNvSpPr/>
            <p:nvPr/>
          </p:nvSpPr>
          <p:spPr>
            <a:xfrm>
              <a:off x="8090211" y="0"/>
              <a:ext cx="1053900" cy="10539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29;p10"/>
            <p:cNvSpPr/>
            <p:nvPr/>
          </p:nvSpPr>
          <p:spPr>
            <a:xfrm>
              <a:off x="8090200" y="967217"/>
              <a:ext cx="1053900" cy="86689"/>
            </a:xfrm>
            <a:prstGeom prst="rect">
              <a:avLst/>
            </a:prstGeom>
            <a:solidFill>
              <a:srgbClr val="001F46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0" name="Google Shape;130;p10"/>
          <p:cNvSpPr txBox="1"/>
          <p:nvPr>
            <p:ph type="body" idx="1"/>
          </p:nvPr>
        </p:nvSpPr>
        <p:spPr>
          <a:xfrm>
            <a:off x="814200" y="4674800"/>
            <a:ext cx="7104000" cy="3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31" name="Google Shape;131;p10"/>
          <p:cNvSpPr/>
          <p:nvPr/>
        </p:nvSpPr>
        <p:spPr>
          <a:xfrm>
            <a:off x="7366400" y="0"/>
            <a:ext cx="723250" cy="1051175"/>
          </a:xfrm>
          <a:custGeom>
            <a:avLst/>
            <a:gdLst/>
            <a:ahLst/>
            <a:cxnLst/>
            <a:rect l="l" t="t" r="r" b="b"/>
            <a:pathLst>
              <a:path w="28930" h="42047" extrusionOk="0">
                <a:moveTo>
                  <a:pt x="0" y="0"/>
                </a:moveTo>
                <a:lnTo>
                  <a:pt x="28930" y="42047"/>
                </a:lnTo>
                <a:lnTo>
                  <a:pt x="28930" y="38739"/>
                </a:lnTo>
                <a:lnTo>
                  <a:pt x="2908" y="74"/>
                </a:lnTo>
                <a:close/>
              </a:path>
            </a:pathLst>
          </a:custGeom>
          <a:solidFill>
            <a:srgbClr val="001F46">
              <a:alpha val="20110"/>
            </a:srgbClr>
          </a:solidFill>
          <a:ln>
            <a:noFill/>
          </a:ln>
        </p:spPr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lvl="1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lvl="2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lvl="3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lvl="4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lvl="5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lvl="6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lvl="7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lvl="8" algn="ctr" rtl="0">
              <a:buNone/>
              <a:defRPr sz="1100">
                <a:solidFill>
                  <a:schemeClr val="dk2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body" idx="1"/>
          </p:nvPr>
        </p:nvSpPr>
        <p:spPr>
          <a:xfrm>
            <a:off x="614975" y="1705175"/>
            <a:ext cx="6757800" cy="28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 panose="00000400000000000000"/>
              <a:buChar char="▸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▹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■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●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○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■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●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○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 panose="00000400000000000000"/>
              <a:buChar char="■"/>
              <a:defRPr sz="2400">
                <a:solidFill>
                  <a:schemeClr val="dk1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13"/>
          <p:cNvGrpSpPr/>
          <p:nvPr/>
        </p:nvGrpSpPr>
        <p:grpSpPr>
          <a:xfrm>
            <a:off x="8013742" y="4015142"/>
            <a:ext cx="600715" cy="600715"/>
            <a:chOff x="8762414" y="2939573"/>
            <a:chExt cx="457200" cy="457200"/>
          </a:xfrm>
        </p:grpSpPr>
        <p:sp>
          <p:nvSpPr>
            <p:cNvPr id="155" name="Google Shape;155;p13"/>
            <p:cNvSpPr/>
            <p:nvPr/>
          </p:nvSpPr>
          <p:spPr>
            <a:xfrm>
              <a:off x="9010064" y="3034823"/>
              <a:ext cx="209550" cy="66675"/>
            </a:xfrm>
            <a:custGeom>
              <a:avLst/>
              <a:gdLst/>
              <a:ahLst/>
              <a:cxnLst/>
              <a:rect l="l" t="t" r="r" b="b"/>
              <a:pathLst>
                <a:path w="209550" h="66675" extrusionOk="0">
                  <a:moveTo>
                    <a:pt x="2000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57150"/>
                  </a:lnTo>
                  <a:cubicBezTo>
                    <a:pt x="0" y="62865"/>
                    <a:pt x="3810" y="66675"/>
                    <a:pt x="9525" y="66675"/>
                  </a:cubicBezTo>
                  <a:lnTo>
                    <a:pt x="200025" y="66675"/>
                  </a:lnTo>
                  <a:cubicBezTo>
                    <a:pt x="205740" y="66675"/>
                    <a:pt x="209550" y="62865"/>
                    <a:pt x="209550" y="57150"/>
                  </a:cubicBezTo>
                  <a:lnTo>
                    <a:pt x="209550" y="9525"/>
                  </a:lnTo>
                  <a:cubicBezTo>
                    <a:pt x="209550" y="3810"/>
                    <a:pt x="205740" y="0"/>
                    <a:pt x="200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9029114" y="3120548"/>
              <a:ext cx="171450" cy="276225"/>
            </a:xfrm>
            <a:custGeom>
              <a:avLst/>
              <a:gdLst/>
              <a:ahLst/>
              <a:cxnLst/>
              <a:rect l="l" t="t" r="r" b="b"/>
              <a:pathLst>
                <a:path w="171450" h="276225" extrusionOk="0">
                  <a:moveTo>
                    <a:pt x="0" y="266700"/>
                  </a:moveTo>
                  <a:cubicBezTo>
                    <a:pt x="0" y="272415"/>
                    <a:pt x="3810" y="276225"/>
                    <a:pt x="9525" y="276225"/>
                  </a:cubicBezTo>
                  <a:lnTo>
                    <a:pt x="161925" y="276225"/>
                  </a:lnTo>
                  <a:cubicBezTo>
                    <a:pt x="167640" y="276225"/>
                    <a:pt x="171450" y="272415"/>
                    <a:pt x="171450" y="266700"/>
                  </a:cubicBezTo>
                  <a:lnTo>
                    <a:pt x="171450" y="0"/>
                  </a:lnTo>
                  <a:lnTo>
                    <a:pt x="0" y="0"/>
                  </a:lnTo>
                  <a:lnTo>
                    <a:pt x="0" y="266700"/>
                  </a:lnTo>
                  <a:close/>
                  <a:moveTo>
                    <a:pt x="28575" y="57150"/>
                  </a:moveTo>
                  <a:cubicBezTo>
                    <a:pt x="28575" y="51435"/>
                    <a:pt x="32385" y="47625"/>
                    <a:pt x="38100" y="47625"/>
                  </a:cubicBezTo>
                  <a:lnTo>
                    <a:pt x="133350" y="47625"/>
                  </a:lnTo>
                  <a:cubicBezTo>
                    <a:pt x="139065" y="47625"/>
                    <a:pt x="142875" y="51435"/>
                    <a:pt x="142875" y="57150"/>
                  </a:cubicBezTo>
                  <a:lnTo>
                    <a:pt x="142875" y="123825"/>
                  </a:lnTo>
                  <a:cubicBezTo>
                    <a:pt x="142875" y="129540"/>
                    <a:pt x="139065" y="133350"/>
                    <a:pt x="133350" y="133350"/>
                  </a:cubicBez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lnTo>
                    <a:pt x="28575" y="57150"/>
                  </a:lnTo>
                  <a:close/>
                  <a:moveTo>
                    <a:pt x="38100" y="161925"/>
                  </a:moveTo>
                  <a:lnTo>
                    <a:pt x="133350" y="161925"/>
                  </a:lnTo>
                  <a:cubicBezTo>
                    <a:pt x="139065" y="161925"/>
                    <a:pt x="142875" y="165735"/>
                    <a:pt x="142875" y="171450"/>
                  </a:cubicBezTo>
                  <a:cubicBezTo>
                    <a:pt x="142875" y="177165"/>
                    <a:pt x="139065" y="180975"/>
                    <a:pt x="133350" y="180975"/>
                  </a:cubicBez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8762414" y="2939573"/>
              <a:ext cx="200025" cy="457200"/>
            </a:xfrm>
            <a:custGeom>
              <a:avLst/>
              <a:gdLst/>
              <a:ahLst/>
              <a:cxnLst/>
              <a:rect l="l" t="t" r="r" b="b"/>
              <a:pathLst>
                <a:path w="200025" h="457200" extrusionOk="0">
                  <a:moveTo>
                    <a:pt x="185738" y="76200"/>
                  </a:moveTo>
                  <a:lnTo>
                    <a:pt x="133350" y="76200"/>
                  </a:lnTo>
                  <a:lnTo>
                    <a:pt x="133350" y="28575"/>
                  </a:lnTo>
                  <a:lnTo>
                    <a:pt x="157163" y="28575"/>
                  </a:lnTo>
                  <a:cubicBezTo>
                    <a:pt x="164783" y="28575"/>
                    <a:pt x="171450" y="21908"/>
                    <a:pt x="171450" y="14288"/>
                  </a:cubicBezTo>
                  <a:cubicBezTo>
                    <a:pt x="171450" y="6668"/>
                    <a:pt x="164783" y="0"/>
                    <a:pt x="157163" y="0"/>
                  </a:cubicBezTo>
                  <a:lnTo>
                    <a:pt x="42863" y="0"/>
                  </a:lnTo>
                  <a:cubicBezTo>
                    <a:pt x="35243" y="0"/>
                    <a:pt x="28575" y="6668"/>
                    <a:pt x="28575" y="14288"/>
                  </a:cubicBezTo>
                  <a:cubicBezTo>
                    <a:pt x="28575" y="21908"/>
                    <a:pt x="35243" y="28575"/>
                    <a:pt x="42863" y="28575"/>
                  </a:cubicBezTo>
                  <a:lnTo>
                    <a:pt x="66675" y="28575"/>
                  </a:lnTo>
                  <a:lnTo>
                    <a:pt x="66675" y="76200"/>
                  </a:lnTo>
                  <a:lnTo>
                    <a:pt x="14288" y="76200"/>
                  </a:lnTo>
                  <a:cubicBezTo>
                    <a:pt x="6668" y="76200"/>
                    <a:pt x="0" y="82868"/>
                    <a:pt x="0" y="90488"/>
                  </a:cubicBezTo>
                  <a:cubicBezTo>
                    <a:pt x="0" y="98108"/>
                    <a:pt x="6668" y="104775"/>
                    <a:pt x="14288" y="104775"/>
                  </a:cubicBezTo>
                  <a:lnTo>
                    <a:pt x="47625" y="104775"/>
                  </a:lnTo>
                  <a:lnTo>
                    <a:pt x="47625" y="323850"/>
                  </a:lnTo>
                  <a:cubicBezTo>
                    <a:pt x="47625" y="334328"/>
                    <a:pt x="56198" y="342900"/>
                    <a:pt x="66675" y="342900"/>
                  </a:cubicBezTo>
                  <a:lnTo>
                    <a:pt x="66675" y="361950"/>
                  </a:lnTo>
                  <a:cubicBezTo>
                    <a:pt x="66675" y="367665"/>
                    <a:pt x="70485" y="371475"/>
                    <a:pt x="76200" y="371475"/>
                  </a:cubicBezTo>
                  <a:lnTo>
                    <a:pt x="85725" y="371475"/>
                  </a:lnTo>
                  <a:lnTo>
                    <a:pt x="85725" y="442913"/>
                  </a:lnTo>
                  <a:cubicBezTo>
                    <a:pt x="85725" y="450533"/>
                    <a:pt x="92393" y="457200"/>
                    <a:pt x="100013" y="457200"/>
                  </a:cubicBezTo>
                  <a:cubicBezTo>
                    <a:pt x="107633" y="457200"/>
                    <a:pt x="114300" y="450533"/>
                    <a:pt x="114300" y="442913"/>
                  </a:cubicBezTo>
                  <a:lnTo>
                    <a:pt x="114300" y="371475"/>
                  </a:lnTo>
                  <a:lnTo>
                    <a:pt x="123825" y="371475"/>
                  </a:lnTo>
                  <a:cubicBezTo>
                    <a:pt x="129540" y="371475"/>
                    <a:pt x="133350" y="367665"/>
                    <a:pt x="133350" y="361950"/>
                  </a:cubicBezTo>
                  <a:lnTo>
                    <a:pt x="133350" y="342900"/>
                  </a:lnTo>
                  <a:cubicBezTo>
                    <a:pt x="143828" y="342900"/>
                    <a:pt x="152400" y="334328"/>
                    <a:pt x="152400" y="323850"/>
                  </a:cubicBezTo>
                  <a:lnTo>
                    <a:pt x="152400" y="104775"/>
                  </a:lnTo>
                  <a:lnTo>
                    <a:pt x="185738" y="104775"/>
                  </a:lnTo>
                  <a:cubicBezTo>
                    <a:pt x="193358" y="104775"/>
                    <a:pt x="200025" y="98108"/>
                    <a:pt x="200025" y="90488"/>
                  </a:cubicBezTo>
                  <a:cubicBezTo>
                    <a:pt x="200025" y="82868"/>
                    <a:pt x="193358" y="76200"/>
                    <a:pt x="185738" y="76200"/>
                  </a:cubicBezTo>
                  <a:close/>
                  <a:moveTo>
                    <a:pt x="123825" y="247650"/>
                  </a:moveTo>
                  <a:lnTo>
                    <a:pt x="76200" y="247650"/>
                  </a:lnTo>
                  <a:lnTo>
                    <a:pt x="76200" y="123825"/>
                  </a:lnTo>
                  <a:lnTo>
                    <a:pt x="123825" y="123825"/>
                  </a:lnTo>
                  <a:lnTo>
                    <a:pt x="123825" y="2476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158" name="Google Shape;158;p13"/>
          <p:cNvSpPr txBox="1"/>
          <p:nvPr>
            <p:ph type="ctrTitle"/>
          </p:nvPr>
        </p:nvSpPr>
        <p:spPr>
          <a:xfrm>
            <a:off x="614975" y="3124850"/>
            <a:ext cx="6058800" cy="153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COVID-19 Pandemic: Global Insights</a:t>
            </a:r>
            <a:br>
              <a:rPr lang="en-GB" sz="4400"/>
            </a:br>
            <a:r>
              <a:rPr lang="en-GB" sz="1600"/>
              <a:t>Exploring the spread, impact and trends.</a:t>
            </a:r>
            <a:endParaRPr lang="en-GB" sz="1600"/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Recovery Rate</a:t>
            </a:r>
            <a:endParaRPr lang="en-GB"/>
          </a:p>
        </p:txBody>
      </p:sp>
      <p:sp>
        <p:nvSpPr>
          <p:cNvPr id="203" name="Google Shape;203;p18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941" name="Google Shape;941;p49"/>
          <p:cNvGrpSpPr/>
          <p:nvPr/>
        </p:nvGrpSpPr>
        <p:grpSpPr>
          <a:xfrm>
            <a:off x="8388350" y="267335"/>
            <a:ext cx="538480" cy="511175"/>
            <a:chOff x="2268109" y="3004378"/>
            <a:chExt cx="418864" cy="419099"/>
          </a:xfrm>
          <a:solidFill>
            <a:schemeClr val="bg1"/>
          </a:solidFill>
        </p:grpSpPr>
        <p:sp>
          <p:nvSpPr>
            <p:cNvPr id="942" name="Google Shape;942;p49"/>
            <p:cNvSpPr/>
            <p:nvPr/>
          </p:nvSpPr>
          <p:spPr>
            <a:xfrm>
              <a:off x="2294653" y="3205355"/>
              <a:ext cx="82278" cy="80962"/>
            </a:xfrm>
            <a:custGeom>
              <a:avLst/>
              <a:gdLst/>
              <a:ahLst/>
              <a:cxnLst/>
              <a:rect l="l" t="t" r="r" b="b"/>
              <a:pathLst>
                <a:path w="82278" h="80962" extrusionOk="0">
                  <a:moveTo>
                    <a:pt x="61085" y="47625"/>
                  </a:move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8"/>
                    <a:pt x="76325" y="5715"/>
                  </a:cubicBezTo>
                  <a:cubicBezTo>
                    <a:pt x="73468" y="2857"/>
                    <a:pt x="70610" y="1905"/>
                    <a:pt x="66800" y="953"/>
                  </a:cubicBezTo>
                  <a:cubicBezTo>
                    <a:pt x="64895" y="953"/>
                    <a:pt x="63943" y="0"/>
                    <a:pt x="62038" y="0"/>
                  </a:cubicBezTo>
                  <a:cubicBezTo>
                    <a:pt x="57275" y="0"/>
                    <a:pt x="53465" y="1905"/>
                    <a:pt x="49655" y="4763"/>
                  </a:cubicBezTo>
                  <a:lnTo>
                    <a:pt x="24890" y="29528"/>
                  </a:lnTo>
                  <a:lnTo>
                    <a:pt x="4888" y="49530"/>
                  </a:lnTo>
                  <a:cubicBezTo>
                    <a:pt x="-1780" y="56197"/>
                    <a:pt x="-1780" y="68580"/>
                    <a:pt x="5840" y="75248"/>
                  </a:cubicBezTo>
                  <a:cubicBezTo>
                    <a:pt x="9650" y="79057"/>
                    <a:pt x="14413" y="80963"/>
                    <a:pt x="19175" y="80963"/>
                  </a:cubicBezTo>
                  <a:cubicBezTo>
                    <a:pt x="23938" y="80963"/>
                    <a:pt x="27748" y="79057"/>
                    <a:pt x="31558" y="76200"/>
                  </a:cubicBezTo>
                  <a:lnTo>
                    <a:pt x="61085" y="47625"/>
                  </a:lnTo>
                  <a:lnTo>
                    <a:pt x="61085" y="476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2268109" y="3004537"/>
              <a:ext cx="373618" cy="373220"/>
            </a:xfrm>
            <a:custGeom>
              <a:avLst/>
              <a:gdLst/>
              <a:ahLst/>
              <a:cxnLst/>
              <a:rect l="l" t="t" r="r" b="b"/>
              <a:pathLst>
                <a:path w="373618" h="373220" extrusionOk="0">
                  <a:moveTo>
                    <a:pt x="214313" y="100806"/>
                  </a:moveTo>
                  <a:lnTo>
                    <a:pt x="211455" y="103663"/>
                  </a:lnTo>
                  <a:lnTo>
                    <a:pt x="176213" y="138906"/>
                  </a:lnTo>
                  <a:lnTo>
                    <a:pt x="175260" y="139858"/>
                  </a:lnTo>
                  <a:lnTo>
                    <a:pt x="161925" y="153193"/>
                  </a:lnTo>
                  <a:cubicBezTo>
                    <a:pt x="155257" y="159861"/>
                    <a:pt x="145733" y="163671"/>
                    <a:pt x="136208" y="163671"/>
                  </a:cubicBezTo>
                  <a:cubicBezTo>
                    <a:pt x="135255" y="163671"/>
                    <a:pt x="134303" y="163671"/>
                    <a:pt x="133350" y="163671"/>
                  </a:cubicBezTo>
                  <a:cubicBezTo>
                    <a:pt x="133350" y="163671"/>
                    <a:pt x="132398" y="163671"/>
                    <a:pt x="132398" y="163671"/>
                  </a:cubicBezTo>
                  <a:cubicBezTo>
                    <a:pt x="124778" y="162718"/>
                    <a:pt x="117158" y="158908"/>
                    <a:pt x="111443" y="153193"/>
                  </a:cubicBezTo>
                  <a:cubicBezTo>
                    <a:pt x="97155" y="138906"/>
                    <a:pt x="97155" y="116046"/>
                    <a:pt x="111443" y="101758"/>
                  </a:cubicBezTo>
                  <a:lnTo>
                    <a:pt x="188595" y="24606"/>
                  </a:lnTo>
                  <a:cubicBezTo>
                    <a:pt x="190500" y="22701"/>
                    <a:pt x="192405" y="20796"/>
                    <a:pt x="194310" y="18891"/>
                  </a:cubicBezTo>
                  <a:cubicBezTo>
                    <a:pt x="144780" y="-11589"/>
                    <a:pt x="80010" y="-4922"/>
                    <a:pt x="37148" y="36988"/>
                  </a:cubicBezTo>
                  <a:cubicBezTo>
                    <a:pt x="-12383" y="86518"/>
                    <a:pt x="-12383" y="167481"/>
                    <a:pt x="37148" y="217011"/>
                  </a:cubicBezTo>
                  <a:lnTo>
                    <a:pt x="38100" y="218916"/>
                  </a:lnTo>
                  <a:lnTo>
                    <a:pt x="64770" y="192246"/>
                  </a:lnTo>
                  <a:cubicBezTo>
                    <a:pt x="71438" y="185578"/>
                    <a:pt x="80963" y="181768"/>
                    <a:pt x="90488" y="181768"/>
                  </a:cubicBezTo>
                  <a:cubicBezTo>
                    <a:pt x="97155" y="181768"/>
                    <a:pt x="102870" y="183673"/>
                    <a:pt x="108585" y="186531"/>
                  </a:cubicBezTo>
                  <a:cubicBezTo>
                    <a:pt x="111443" y="188436"/>
                    <a:pt x="114300" y="190341"/>
                    <a:pt x="117158" y="192246"/>
                  </a:cubicBezTo>
                  <a:cubicBezTo>
                    <a:pt x="121920" y="197008"/>
                    <a:pt x="125730" y="202723"/>
                    <a:pt x="126683" y="209391"/>
                  </a:cubicBezTo>
                  <a:cubicBezTo>
                    <a:pt x="127635" y="212248"/>
                    <a:pt x="127635" y="215106"/>
                    <a:pt x="127635" y="217963"/>
                  </a:cubicBezTo>
                  <a:cubicBezTo>
                    <a:pt x="127635" y="221773"/>
                    <a:pt x="127635" y="224631"/>
                    <a:pt x="126683" y="228441"/>
                  </a:cubicBezTo>
                  <a:cubicBezTo>
                    <a:pt x="129540" y="227488"/>
                    <a:pt x="133350" y="227488"/>
                    <a:pt x="136208" y="227488"/>
                  </a:cubicBezTo>
                  <a:cubicBezTo>
                    <a:pt x="146685" y="227488"/>
                    <a:pt x="155257" y="231298"/>
                    <a:pt x="162878" y="237966"/>
                  </a:cubicBezTo>
                  <a:cubicBezTo>
                    <a:pt x="169545" y="244633"/>
                    <a:pt x="173355" y="254158"/>
                    <a:pt x="173355" y="263683"/>
                  </a:cubicBezTo>
                  <a:cubicBezTo>
                    <a:pt x="173355" y="267493"/>
                    <a:pt x="173355" y="270351"/>
                    <a:pt x="172403" y="274161"/>
                  </a:cubicBezTo>
                  <a:cubicBezTo>
                    <a:pt x="175260" y="273208"/>
                    <a:pt x="179070" y="273208"/>
                    <a:pt x="181928" y="273208"/>
                  </a:cubicBezTo>
                  <a:cubicBezTo>
                    <a:pt x="192405" y="273208"/>
                    <a:pt x="200978" y="277018"/>
                    <a:pt x="208598" y="283686"/>
                  </a:cubicBezTo>
                  <a:cubicBezTo>
                    <a:pt x="215265" y="290353"/>
                    <a:pt x="219075" y="299878"/>
                    <a:pt x="219075" y="309403"/>
                  </a:cubicBezTo>
                  <a:cubicBezTo>
                    <a:pt x="219075" y="313213"/>
                    <a:pt x="219075" y="316071"/>
                    <a:pt x="218123" y="319881"/>
                  </a:cubicBezTo>
                  <a:cubicBezTo>
                    <a:pt x="220980" y="318928"/>
                    <a:pt x="224790" y="318928"/>
                    <a:pt x="227648" y="318928"/>
                  </a:cubicBezTo>
                  <a:cubicBezTo>
                    <a:pt x="238125" y="318928"/>
                    <a:pt x="246698" y="322738"/>
                    <a:pt x="254318" y="329406"/>
                  </a:cubicBezTo>
                  <a:cubicBezTo>
                    <a:pt x="260985" y="336073"/>
                    <a:pt x="264795" y="345598"/>
                    <a:pt x="264795" y="355123"/>
                  </a:cubicBezTo>
                  <a:cubicBezTo>
                    <a:pt x="264795" y="360838"/>
                    <a:pt x="263843" y="366553"/>
                    <a:pt x="261938" y="371316"/>
                  </a:cubicBezTo>
                  <a:cubicBezTo>
                    <a:pt x="265748" y="372268"/>
                    <a:pt x="268605" y="373221"/>
                    <a:pt x="272415" y="373221"/>
                  </a:cubicBezTo>
                  <a:cubicBezTo>
                    <a:pt x="279083" y="373221"/>
                    <a:pt x="286703" y="370363"/>
                    <a:pt x="291465" y="365601"/>
                  </a:cubicBezTo>
                  <a:cubicBezTo>
                    <a:pt x="300038" y="357028"/>
                    <a:pt x="301943" y="343693"/>
                    <a:pt x="296228" y="333216"/>
                  </a:cubicBezTo>
                  <a:cubicBezTo>
                    <a:pt x="300990" y="336073"/>
                    <a:pt x="305753" y="337026"/>
                    <a:pt x="310515" y="337026"/>
                  </a:cubicBezTo>
                  <a:cubicBezTo>
                    <a:pt x="317183" y="337026"/>
                    <a:pt x="324803" y="334168"/>
                    <a:pt x="329565" y="329406"/>
                  </a:cubicBezTo>
                  <a:cubicBezTo>
                    <a:pt x="339090" y="319881"/>
                    <a:pt x="340043" y="306546"/>
                    <a:pt x="333375" y="296068"/>
                  </a:cubicBezTo>
                  <a:cubicBezTo>
                    <a:pt x="337185" y="297973"/>
                    <a:pt x="341948" y="299878"/>
                    <a:pt x="346710" y="299878"/>
                  </a:cubicBezTo>
                  <a:cubicBezTo>
                    <a:pt x="353378" y="299878"/>
                    <a:pt x="360998" y="297021"/>
                    <a:pt x="365760" y="292258"/>
                  </a:cubicBezTo>
                  <a:cubicBezTo>
                    <a:pt x="376238" y="281781"/>
                    <a:pt x="376238" y="264636"/>
                    <a:pt x="365760" y="253206"/>
                  </a:cubicBezTo>
                  <a:lnTo>
                    <a:pt x="214313" y="1008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4" name="Google Shape;944;p49"/>
            <p:cNvSpPr/>
            <p:nvPr/>
          </p:nvSpPr>
          <p:spPr>
            <a:xfrm>
              <a:off x="2431813" y="3341563"/>
              <a:ext cx="82278" cy="81914"/>
            </a:xfrm>
            <a:custGeom>
              <a:avLst/>
              <a:gdLst/>
              <a:ahLst/>
              <a:cxnLst/>
              <a:rect l="l" t="t" r="r" b="b"/>
              <a:pathLst>
                <a:path w="82278" h="81914" extrusionOk="0">
                  <a:moveTo>
                    <a:pt x="62990" y="0"/>
                  </a:moveTo>
                  <a:cubicBezTo>
                    <a:pt x="62038" y="0"/>
                    <a:pt x="61085" y="0"/>
                    <a:pt x="60133" y="0"/>
                  </a:cubicBezTo>
                  <a:cubicBezTo>
                    <a:pt x="56323" y="952"/>
                    <a:pt x="53465" y="1905"/>
                    <a:pt x="50608" y="4763"/>
                  </a:cubicBezTo>
                  <a:lnTo>
                    <a:pt x="4888" y="50482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2"/>
                  </a:cubicBez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7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5" name="Google Shape;945;p49"/>
            <p:cNvSpPr/>
            <p:nvPr/>
          </p:nvSpPr>
          <p:spPr>
            <a:xfrm>
              <a:off x="2340373" y="3250122"/>
              <a:ext cx="82278" cy="81915"/>
            </a:xfrm>
            <a:custGeom>
              <a:avLst/>
              <a:gdLst/>
              <a:ahLst/>
              <a:cxnLst/>
              <a:rect l="l" t="t" r="r" b="b"/>
              <a:pathLst>
                <a:path w="82278" h="81915" extrusionOk="0">
                  <a:moveTo>
                    <a:pt x="82040" y="21908"/>
                  </a:moveTo>
                  <a:cubicBezTo>
                    <a:pt x="82993" y="16193"/>
                    <a:pt x="81088" y="10478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ubicBezTo>
                    <a:pt x="62038" y="0"/>
                    <a:pt x="61085" y="0"/>
                    <a:pt x="60133" y="0"/>
                  </a:cubicBezTo>
                  <a:cubicBezTo>
                    <a:pt x="56323" y="953"/>
                    <a:pt x="53465" y="1905"/>
                    <a:pt x="50608" y="4763"/>
                  </a:cubicBezTo>
                  <a:lnTo>
                    <a:pt x="4888" y="50483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80135" y="29528"/>
                    <a:pt x="82040" y="25718"/>
                    <a:pt x="82040" y="219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6" name="Google Shape;946;p49"/>
            <p:cNvSpPr/>
            <p:nvPr/>
          </p:nvSpPr>
          <p:spPr>
            <a:xfrm>
              <a:off x="2387046" y="3295843"/>
              <a:ext cx="81325" cy="81915"/>
            </a:xfrm>
            <a:custGeom>
              <a:avLst/>
              <a:gdLst/>
              <a:ahLst/>
              <a:cxnLst/>
              <a:rect l="l" t="t" r="r" b="b"/>
              <a:pathLst>
                <a:path w="81325" h="81915" extrusionOk="0">
                  <a:moveTo>
                    <a:pt x="81088" y="21908"/>
                  </a:moveTo>
                  <a:cubicBezTo>
                    <a:pt x="82040" y="16192"/>
                    <a:pt x="80135" y="10478"/>
                    <a:pt x="75373" y="5715"/>
                  </a:cubicBezTo>
                  <a:cubicBezTo>
                    <a:pt x="71563" y="1905"/>
                    <a:pt x="66800" y="0"/>
                    <a:pt x="62038" y="0"/>
                  </a:cubicBezTo>
                  <a:cubicBezTo>
                    <a:pt x="61085" y="0"/>
                    <a:pt x="60133" y="0"/>
                    <a:pt x="59180" y="0"/>
                  </a:cubicBezTo>
                  <a:cubicBezTo>
                    <a:pt x="55370" y="953"/>
                    <a:pt x="52513" y="1905"/>
                    <a:pt x="49655" y="4763"/>
                  </a:cubicBezTo>
                  <a:lnTo>
                    <a:pt x="4888" y="50483"/>
                  </a:lnTo>
                  <a:cubicBezTo>
                    <a:pt x="-1780" y="57150"/>
                    <a:pt x="-1780" y="69533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79183" y="28575"/>
                    <a:pt x="81088" y="25717"/>
                    <a:pt x="81088" y="219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2386933" y="3004378"/>
              <a:ext cx="300040" cy="227647"/>
            </a:xfrm>
            <a:custGeom>
              <a:avLst/>
              <a:gdLst/>
              <a:ahLst/>
              <a:cxnLst/>
              <a:rect l="l" t="t" r="r" b="b"/>
              <a:pathLst>
                <a:path w="300040" h="227647" extrusionOk="0">
                  <a:moveTo>
                    <a:pt x="263128" y="37148"/>
                  </a:moveTo>
                  <a:cubicBezTo>
                    <a:pt x="238363" y="12383"/>
                    <a:pt x="205026" y="0"/>
                    <a:pt x="172641" y="0"/>
                  </a:cubicBezTo>
                  <a:cubicBezTo>
                    <a:pt x="156448" y="0"/>
                    <a:pt x="140256" y="2858"/>
                    <a:pt x="125016" y="9525"/>
                  </a:cubicBezTo>
                  <a:cubicBezTo>
                    <a:pt x="112633" y="14288"/>
                    <a:pt x="101203" y="20955"/>
                    <a:pt x="90726" y="30480"/>
                  </a:cubicBezTo>
                  <a:cubicBezTo>
                    <a:pt x="87868" y="32385"/>
                    <a:pt x="85011" y="35243"/>
                    <a:pt x="82153" y="38100"/>
                  </a:cubicBezTo>
                  <a:lnTo>
                    <a:pt x="5001" y="115253"/>
                  </a:lnTo>
                  <a:cubicBezTo>
                    <a:pt x="-1667" y="121920"/>
                    <a:pt x="-1667" y="134303"/>
                    <a:pt x="5001" y="140970"/>
                  </a:cubicBezTo>
                  <a:cubicBezTo>
                    <a:pt x="8811" y="144780"/>
                    <a:pt x="13573" y="146685"/>
                    <a:pt x="17383" y="146685"/>
                  </a:cubicBezTo>
                  <a:cubicBezTo>
                    <a:pt x="22146" y="146685"/>
                    <a:pt x="26908" y="144780"/>
                    <a:pt x="30718" y="140970"/>
                  </a:cubicBezTo>
                  <a:lnTo>
                    <a:pt x="97393" y="74295"/>
                  </a:lnTo>
                  <a:lnTo>
                    <a:pt x="120253" y="97155"/>
                  </a:lnTo>
                  <a:lnTo>
                    <a:pt x="250746" y="227648"/>
                  </a:lnTo>
                  <a:cubicBezTo>
                    <a:pt x="254556" y="224790"/>
                    <a:pt x="258366" y="220980"/>
                    <a:pt x="261223" y="218123"/>
                  </a:cubicBezTo>
                  <a:cubicBezTo>
                    <a:pt x="312658" y="167640"/>
                    <a:pt x="312658" y="87630"/>
                    <a:pt x="263128" y="371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aphicFrame>
        <p:nvGraphicFramePr>
          <p:cNvPr id="10" name="Chart 9"/>
          <p:cNvGraphicFramePr/>
          <p:nvPr/>
        </p:nvGraphicFramePr>
        <p:xfrm>
          <a:off x="959168" y="1418908"/>
          <a:ext cx="7225665" cy="350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Case Fatality Rate (CFR)</a:t>
            </a:r>
            <a:br>
              <a:rPr lang="en-GB">
                <a:sym typeface="+mn-ea"/>
              </a:rPr>
            </a:br>
            <a:r>
              <a:rPr lang="en-GB" sz="1400"/>
              <a:t>% Death of Confirmed Cases</a:t>
            </a:r>
            <a:endParaRPr lang="en-GB" sz="1400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10" name="Picture 9" descr="Untitled_design-removebg-previ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505" y="391160"/>
            <a:ext cx="776605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Recovery Percentage</a:t>
            </a:r>
            <a:br>
              <a:rPr lang="en-GB">
                <a:sym typeface="+mn-ea"/>
              </a:rPr>
            </a:br>
            <a:r>
              <a:rPr lang="en-GB" sz="1400"/>
              <a:t>% Recovered of Confirmed Cases</a:t>
            </a:r>
            <a:endParaRPr lang="en-GB" sz="1400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Picture 2" descr="Untitled_design__1_-removebg-previ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505" y="391160"/>
            <a:ext cx="776605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24"/>
          <p:cNvGrpSpPr/>
          <p:nvPr/>
        </p:nvGrpSpPr>
        <p:grpSpPr>
          <a:xfrm>
            <a:off x="8406883" y="316541"/>
            <a:ext cx="420375" cy="420813"/>
            <a:chOff x="5125608" y="2966278"/>
            <a:chExt cx="457676" cy="458152"/>
          </a:xfrm>
        </p:grpSpPr>
        <p:sp>
          <p:nvSpPr>
            <p:cNvPr id="271" name="Google Shape;271;p24"/>
            <p:cNvSpPr/>
            <p:nvPr/>
          </p:nvSpPr>
          <p:spPr>
            <a:xfrm>
              <a:off x="5192521" y="3091055"/>
              <a:ext cx="323373" cy="208597"/>
            </a:xfrm>
            <a:custGeom>
              <a:avLst/>
              <a:gdLst/>
              <a:ahLst/>
              <a:cxnLst/>
              <a:rect l="l" t="t" r="r" b="b"/>
              <a:pathLst>
                <a:path w="323373" h="208597" extrusionOk="0">
                  <a:moveTo>
                    <a:pt x="319802" y="118110"/>
                  </a:moveTo>
                  <a:cubicBezTo>
                    <a:pt x="324564" y="109538"/>
                    <a:pt x="324564" y="99060"/>
                    <a:pt x="319802" y="90488"/>
                  </a:cubicBezTo>
                  <a:cubicBezTo>
                    <a:pt x="286464" y="33338"/>
                    <a:pt x="226457" y="0"/>
                    <a:pt x="161687" y="0"/>
                  </a:cubicBezTo>
                  <a:cubicBezTo>
                    <a:pt x="96917" y="0"/>
                    <a:pt x="36909" y="34290"/>
                    <a:pt x="3572" y="90488"/>
                  </a:cubicBezTo>
                  <a:cubicBezTo>
                    <a:pt x="-1191" y="99060"/>
                    <a:pt x="-1191" y="109538"/>
                    <a:pt x="3572" y="118110"/>
                  </a:cubicBezTo>
                  <a:cubicBezTo>
                    <a:pt x="36909" y="175260"/>
                    <a:pt x="96917" y="208598"/>
                    <a:pt x="161687" y="208598"/>
                  </a:cubicBezTo>
                  <a:cubicBezTo>
                    <a:pt x="226457" y="208598"/>
                    <a:pt x="286464" y="174308"/>
                    <a:pt x="319802" y="118110"/>
                  </a:cubicBezTo>
                  <a:close/>
                  <a:moveTo>
                    <a:pt x="161687" y="160973"/>
                  </a:moveTo>
                  <a:cubicBezTo>
                    <a:pt x="130254" y="160973"/>
                    <a:pt x="104537" y="135255"/>
                    <a:pt x="104537" y="103823"/>
                  </a:cubicBezTo>
                  <a:cubicBezTo>
                    <a:pt x="104537" y="72390"/>
                    <a:pt x="130254" y="46672"/>
                    <a:pt x="161687" y="46672"/>
                  </a:cubicBezTo>
                  <a:cubicBezTo>
                    <a:pt x="193119" y="46672"/>
                    <a:pt x="218837" y="72390"/>
                    <a:pt x="218837" y="103823"/>
                  </a:cubicBezTo>
                  <a:cubicBezTo>
                    <a:pt x="218837" y="135255"/>
                    <a:pt x="193119" y="160973"/>
                    <a:pt x="161687" y="1609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5458983" y="2966278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 extrusionOk="0">
                  <a:moveTo>
                    <a:pt x="14288" y="123825"/>
                  </a:moveTo>
                  <a:lnTo>
                    <a:pt x="109538" y="123825"/>
                  </a:lnTo>
                  <a:cubicBezTo>
                    <a:pt x="117157" y="123825"/>
                    <a:pt x="123825" y="117158"/>
                    <a:pt x="123825" y="109538"/>
                  </a:cubicBezTo>
                  <a:cubicBezTo>
                    <a:pt x="123825" y="101918"/>
                    <a:pt x="117157" y="95250"/>
                    <a:pt x="109538" y="95250"/>
                  </a:cubicBezTo>
                  <a:lnTo>
                    <a:pt x="48577" y="95250"/>
                  </a:lnTo>
                  <a:lnTo>
                    <a:pt x="119063" y="24765"/>
                  </a:lnTo>
                  <a:cubicBezTo>
                    <a:pt x="124777" y="19050"/>
                    <a:pt x="124777" y="10478"/>
                    <a:pt x="119063" y="4763"/>
                  </a:cubicBezTo>
                  <a:cubicBezTo>
                    <a:pt x="113348" y="-953"/>
                    <a:pt x="104775" y="-953"/>
                    <a:pt x="99060" y="4763"/>
                  </a:cubicBezTo>
                  <a:lnTo>
                    <a:pt x="28575" y="75248"/>
                  </a:ln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8"/>
                    <a:pt x="6668" y="123825"/>
                    <a:pt x="14288" y="1238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5125608" y="2966278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 extrusionOk="0">
                  <a:moveTo>
                    <a:pt x="0" y="109538"/>
                  </a:moveTo>
                  <a:cubicBezTo>
                    <a:pt x="0" y="117158"/>
                    <a:pt x="6668" y="123825"/>
                    <a:pt x="14288" y="123825"/>
                  </a:cubicBezTo>
                  <a:lnTo>
                    <a:pt x="109538" y="123825"/>
                  </a:lnTo>
                  <a:cubicBezTo>
                    <a:pt x="117158" y="123825"/>
                    <a:pt x="123825" y="117158"/>
                    <a:pt x="123825" y="109538"/>
                  </a:cubicBezTo>
                  <a:lnTo>
                    <a:pt x="123825" y="14288"/>
                  </a:lnTo>
                  <a:cubicBezTo>
                    <a:pt x="123825" y="6668"/>
                    <a:pt x="117158" y="0"/>
                    <a:pt x="109538" y="0"/>
                  </a:cubicBezTo>
                  <a:cubicBezTo>
                    <a:pt x="101918" y="0"/>
                    <a:pt x="95250" y="6668"/>
                    <a:pt x="95250" y="14288"/>
                  </a:cubicBezTo>
                  <a:lnTo>
                    <a:pt x="95250" y="75248"/>
                  </a:lnTo>
                  <a:lnTo>
                    <a:pt x="24765" y="4763"/>
                  </a:lnTo>
                  <a:cubicBezTo>
                    <a:pt x="19050" y="-953"/>
                    <a:pt x="10478" y="-953"/>
                    <a:pt x="4763" y="4763"/>
                  </a:cubicBezTo>
                  <a:cubicBezTo>
                    <a:pt x="-953" y="10478"/>
                    <a:pt x="-953" y="19050"/>
                    <a:pt x="4763" y="24765"/>
                  </a:cubicBezTo>
                  <a:lnTo>
                    <a:pt x="75248" y="95250"/>
                  </a:lnTo>
                  <a:lnTo>
                    <a:pt x="14288" y="95250"/>
                  </a:lnTo>
                  <a:cubicBezTo>
                    <a:pt x="6668" y="95250"/>
                    <a:pt x="0" y="101918"/>
                    <a:pt x="0" y="1095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5458983" y="3299653"/>
              <a:ext cx="124301" cy="123825"/>
            </a:xfrm>
            <a:custGeom>
              <a:avLst/>
              <a:gdLst/>
              <a:ahLst/>
              <a:cxnLst/>
              <a:rect l="l" t="t" r="r" b="b"/>
              <a:pathLst>
                <a:path w="124301" h="123825" extrusionOk="0">
                  <a:moveTo>
                    <a:pt x="123825" y="14288"/>
                  </a:moveTo>
                  <a:cubicBezTo>
                    <a:pt x="123825" y="6668"/>
                    <a:pt x="117157" y="0"/>
                    <a:pt x="109538" y="0"/>
                  </a:cubicBez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7"/>
                    <a:pt x="6668" y="123825"/>
                    <a:pt x="14288" y="123825"/>
                  </a:cubicBezTo>
                  <a:cubicBezTo>
                    <a:pt x="21907" y="123825"/>
                    <a:pt x="28575" y="117157"/>
                    <a:pt x="28575" y="109538"/>
                  </a:cubicBezTo>
                  <a:lnTo>
                    <a:pt x="28575" y="48577"/>
                  </a:lnTo>
                  <a:lnTo>
                    <a:pt x="99060" y="119063"/>
                  </a:lnTo>
                  <a:cubicBezTo>
                    <a:pt x="101918" y="121920"/>
                    <a:pt x="105727" y="122873"/>
                    <a:pt x="109538" y="122873"/>
                  </a:cubicBezTo>
                  <a:cubicBezTo>
                    <a:pt x="113348" y="122873"/>
                    <a:pt x="117157" y="121920"/>
                    <a:pt x="120015" y="119063"/>
                  </a:cubicBezTo>
                  <a:cubicBezTo>
                    <a:pt x="125730" y="113348"/>
                    <a:pt x="125730" y="104775"/>
                    <a:pt x="120015" y="99060"/>
                  </a:cubicBezTo>
                  <a:lnTo>
                    <a:pt x="48577" y="28575"/>
                  </a:lnTo>
                  <a:lnTo>
                    <a:pt x="109538" y="28575"/>
                  </a:lnTo>
                  <a:cubicBezTo>
                    <a:pt x="117157" y="28575"/>
                    <a:pt x="123825" y="21907"/>
                    <a:pt x="123825" y="142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5125608" y="3299653"/>
              <a:ext cx="123825" cy="124777"/>
            </a:xfrm>
            <a:custGeom>
              <a:avLst/>
              <a:gdLst/>
              <a:ahLst/>
              <a:cxnLst/>
              <a:rect l="l" t="t" r="r" b="b"/>
              <a:pathLst>
                <a:path w="123825" h="124777" extrusionOk="0">
                  <a:moveTo>
                    <a:pt x="109538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75248" y="28575"/>
                  </a:lnTo>
                  <a:lnTo>
                    <a:pt x="4763" y="99060"/>
                  </a:lnTo>
                  <a:cubicBezTo>
                    <a:pt x="-953" y="104775"/>
                    <a:pt x="-953" y="113348"/>
                    <a:pt x="4763" y="119063"/>
                  </a:cubicBezTo>
                  <a:cubicBezTo>
                    <a:pt x="7620" y="121920"/>
                    <a:pt x="10478" y="123825"/>
                    <a:pt x="14288" y="123825"/>
                  </a:cubicBezTo>
                  <a:cubicBezTo>
                    <a:pt x="18098" y="123825"/>
                    <a:pt x="21908" y="122873"/>
                    <a:pt x="24765" y="120015"/>
                  </a:cubicBezTo>
                  <a:lnTo>
                    <a:pt x="95250" y="49530"/>
                  </a:lnTo>
                  <a:lnTo>
                    <a:pt x="95250" y="110490"/>
                  </a:lnTo>
                  <a:cubicBezTo>
                    <a:pt x="95250" y="118110"/>
                    <a:pt x="101918" y="124777"/>
                    <a:pt x="109538" y="124777"/>
                  </a:cubicBezTo>
                  <a:cubicBezTo>
                    <a:pt x="117158" y="124777"/>
                    <a:pt x="123825" y="118110"/>
                    <a:pt x="123825" y="110490"/>
                  </a:cubicBezTo>
                  <a:lnTo>
                    <a:pt x="123825" y="15240"/>
                  </a:lnTo>
                  <a:cubicBezTo>
                    <a:pt x="123825" y="6668"/>
                    <a:pt x="117158" y="0"/>
                    <a:pt x="109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76" name="Google Shape;276;p24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of Key Findings</a:t>
            </a:r>
            <a:endParaRPr lang="en-GB"/>
          </a:p>
        </p:txBody>
      </p:sp>
      <p:sp>
        <p:nvSpPr>
          <p:cNvPr id="277" name="Google Shape;277;p24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278" name="Google Shape;278;p24"/>
          <p:cNvGrpSpPr/>
          <p:nvPr/>
        </p:nvGrpSpPr>
        <p:grpSpPr>
          <a:xfrm>
            <a:off x="388823" y="3532513"/>
            <a:ext cx="6983938" cy="754311"/>
            <a:chOff x="1593000" y="2322568"/>
            <a:chExt cx="5957975" cy="643500"/>
          </a:xfrm>
        </p:grpSpPr>
        <p:sp>
          <p:nvSpPr>
            <p:cNvPr id="279" name="Google Shape;279;p2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2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2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chemeClr val="lt1"/>
                  </a:solidFill>
                  <a:latin typeface="Barlow Medium" panose="00000600000000000000"/>
                  <a:ea typeface="Barlow Medium" panose="00000600000000000000"/>
                  <a:cs typeface="Barlow Medium" panose="00000600000000000000"/>
                  <a:sym typeface="Barlow Medium" panose="00000600000000000000"/>
                </a:rPr>
                <a:t>Global Recovery Rate (GRR)</a:t>
              </a:r>
              <a:endParaRPr lang="en-GB" b="1">
                <a:solidFill>
                  <a:schemeClr val="lt1"/>
                </a:solidFill>
                <a:latin typeface="Barlow Medium" panose="00000600000000000000"/>
                <a:ea typeface="Barlow Medium" panose="00000600000000000000"/>
                <a:cs typeface="Barlow Medium" panose="00000600000000000000"/>
                <a:sym typeface="Barlow Medium" panose="00000600000000000000"/>
              </a:endParaRPr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Barlow Light" panose="00000400000000000000"/>
                  <a:ea typeface="Barlow Light" panose="00000400000000000000"/>
                  <a:cs typeface="Barlow Light" panose="00000400000000000000"/>
                  <a:sym typeface="Barlow Light" panose="00000400000000000000"/>
                </a:rPr>
                <a:t>03</a:t>
              </a:r>
              <a:endParaRPr sz="2600">
                <a:solidFill>
                  <a:srgbClr val="FFFFFF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endParaRPr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4452856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6510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000"/>
                <a:buNone/>
              </a:pPr>
              <a:r>
                <a:rPr lang="en-GB" sz="3200" b="1">
                  <a:solidFill>
                    <a:srgbClr val="00B050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66.89%</a:t>
              </a:r>
              <a:endParaRPr lang="en-GB" sz="3200" b="1">
                <a:solidFill>
                  <a:srgbClr val="00B050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grpSp>
        <p:nvGrpSpPr>
          <p:cNvPr id="286" name="Google Shape;286;p24"/>
          <p:cNvGrpSpPr/>
          <p:nvPr/>
        </p:nvGrpSpPr>
        <p:grpSpPr>
          <a:xfrm>
            <a:off x="388823" y="2764581"/>
            <a:ext cx="6983938" cy="754311"/>
            <a:chOff x="1593000" y="2322568"/>
            <a:chExt cx="5957975" cy="643500"/>
          </a:xfrm>
        </p:grpSpPr>
        <p:sp>
          <p:nvSpPr>
            <p:cNvPr id="287" name="Google Shape;287;p2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2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2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chemeClr val="lt1"/>
                  </a:solidFill>
                  <a:latin typeface="Barlow Medium" panose="00000600000000000000"/>
                  <a:ea typeface="Barlow Medium" panose="00000600000000000000"/>
                  <a:cs typeface="Barlow Medium" panose="00000600000000000000"/>
                  <a:sym typeface="Barlow Medium" panose="00000600000000000000"/>
                </a:rPr>
                <a:t>Global Case Fatality Rate (CFR)</a:t>
              </a:r>
              <a:endParaRPr lang="en-GB" b="1">
                <a:solidFill>
                  <a:schemeClr val="lt1"/>
                </a:solidFill>
                <a:latin typeface="Barlow Medium" panose="00000600000000000000"/>
                <a:ea typeface="Barlow Medium" panose="00000600000000000000"/>
                <a:cs typeface="Barlow Medium" panose="00000600000000000000"/>
                <a:sym typeface="Barlow Medium" panose="00000600000000000000"/>
              </a:endParaRPr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Barlow Light" panose="00000400000000000000"/>
                  <a:ea typeface="Barlow Light" panose="00000400000000000000"/>
                  <a:cs typeface="Barlow Light" panose="00000400000000000000"/>
                  <a:sym typeface="Barlow Light" panose="00000400000000000000"/>
                </a:rPr>
                <a:t>02</a:t>
              </a:r>
              <a:endParaRPr sz="2600">
                <a:solidFill>
                  <a:srgbClr val="FFFFFF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endParaRPr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4452856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6510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000"/>
                <a:buNone/>
              </a:pPr>
              <a:r>
                <a:rPr lang="en-GB" sz="3200" b="1">
                  <a:solidFill>
                    <a:srgbClr val="FF0000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2.16%</a:t>
              </a:r>
              <a:endParaRPr lang="en-GB" sz="3200" b="1">
                <a:solidFill>
                  <a:srgbClr val="FF0000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grpSp>
        <p:nvGrpSpPr>
          <p:cNvPr id="294" name="Google Shape;294;p24"/>
          <p:cNvGrpSpPr/>
          <p:nvPr/>
        </p:nvGrpSpPr>
        <p:grpSpPr>
          <a:xfrm>
            <a:off x="388823" y="1996638"/>
            <a:ext cx="6983938" cy="754311"/>
            <a:chOff x="1593000" y="2322568"/>
            <a:chExt cx="5957975" cy="643500"/>
          </a:xfrm>
        </p:grpSpPr>
        <p:sp>
          <p:nvSpPr>
            <p:cNvPr id="295" name="Google Shape;295;p2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2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2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chemeClr val="lt1"/>
                  </a:solidFill>
                  <a:latin typeface="Barlow Medium" panose="00000600000000000000"/>
                  <a:ea typeface="Barlow Medium" panose="00000600000000000000"/>
                  <a:cs typeface="Barlow Medium" panose="00000600000000000000"/>
                  <a:sym typeface="Barlow Medium" panose="00000600000000000000"/>
                </a:rPr>
                <a:t>Global Infection Rate (GIR)</a:t>
              </a:r>
              <a:endParaRPr lang="en-GB" b="1">
                <a:solidFill>
                  <a:schemeClr val="lt1"/>
                </a:solidFill>
                <a:latin typeface="Barlow Medium" panose="00000600000000000000"/>
                <a:ea typeface="Barlow Medium" panose="00000600000000000000"/>
                <a:cs typeface="Barlow Medium" panose="00000600000000000000"/>
                <a:sym typeface="Barlow Medium" panose="00000600000000000000"/>
              </a:endParaRPr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Barlow Light" panose="00000400000000000000"/>
                  <a:ea typeface="Barlow Light" panose="00000400000000000000"/>
                  <a:cs typeface="Barlow Light" panose="00000400000000000000"/>
                  <a:sym typeface="Barlow Light" panose="00000400000000000000"/>
                </a:rPr>
                <a:t>01</a:t>
              </a:r>
              <a:endParaRPr sz="2600">
                <a:solidFill>
                  <a:srgbClr val="FFFFFF"/>
                </a:solidFill>
                <a:latin typeface="Barlow Light" panose="00000400000000000000"/>
                <a:ea typeface="Barlow Light" panose="00000400000000000000"/>
                <a:cs typeface="Barlow Light" panose="00000400000000000000"/>
                <a:sym typeface="Barlow Light" panose="00000400000000000000"/>
              </a:endParaRPr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4452856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6510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000"/>
                <a:buFont typeface="Arial" panose="020B0604020202020204" pitchFamily="34" charset="0"/>
                <a:buNone/>
              </a:pPr>
              <a:r>
                <a:rPr lang="en-GB" sz="3200" b="1">
                  <a:solidFill>
                    <a:schemeClr val="accent2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2.14%</a:t>
              </a:r>
              <a:endParaRPr lang="en-GB" sz="3200" b="1">
                <a:solidFill>
                  <a:schemeClr val="accent2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197610" y="4660265"/>
            <a:ext cx="4572000" cy="3035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1200">
                <a:solidFill>
                  <a:schemeClr val="accent1"/>
                </a:solidFill>
                <a:latin typeface="Barlow Medium" panose="00000600000000000000"/>
                <a:ea typeface="Barlow Medium" panose="00000600000000000000"/>
                <a:cs typeface="Barlow Medium" panose="00000600000000000000"/>
                <a:sym typeface="Barlow Medium" panose="00000600000000000000"/>
              </a:rPr>
              <a:t>Time Period: 22.01.2020 - 13.06.2021</a:t>
            </a:r>
            <a:endParaRPr lang="en-GB" altLang="en-US" sz="1200">
              <a:solidFill>
                <a:schemeClr val="accent1"/>
              </a:solidFill>
              <a:latin typeface="Barlow Medium" panose="00000600000000000000"/>
              <a:ea typeface="Barlow Medium" panose="00000600000000000000"/>
              <a:cs typeface="Barlow Medium" panose="00000600000000000000"/>
              <a:sym typeface="Barlow Medium" panose="0000060000000000000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572000" y="4660265"/>
            <a:ext cx="4572000" cy="3035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1200">
                <a:solidFill>
                  <a:schemeClr val="accent1"/>
                </a:solidFill>
                <a:latin typeface="Barlow Medium" panose="00000600000000000000"/>
                <a:ea typeface="Barlow Medium" panose="00000600000000000000"/>
                <a:cs typeface="Barlow Medium" panose="00000600000000000000"/>
                <a:sym typeface="Barlow Medium" panose="00000600000000000000"/>
              </a:rPr>
              <a:t>Data Source: Mentorness</a:t>
            </a:r>
            <a:endParaRPr lang="en-GB" altLang="en-US" sz="1200">
              <a:solidFill>
                <a:schemeClr val="accent1"/>
              </a:solidFill>
              <a:latin typeface="Barlow Medium" panose="00000600000000000000"/>
              <a:ea typeface="Barlow Medium" panose="00000600000000000000"/>
              <a:cs typeface="Barlow Medium" panose="00000600000000000000"/>
              <a:sym typeface="Barlow Medium" panose="00000600000000000000"/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8"/>
          <p:cNvSpPr txBox="1"/>
          <p:nvPr>
            <p:ph type="ctrTitle" idx="4294967295"/>
          </p:nvPr>
        </p:nvSpPr>
        <p:spPr>
          <a:xfrm>
            <a:off x="1257150" y="800400"/>
            <a:ext cx="72318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C000"/>
                </a:solidFill>
              </a:rPr>
              <a:t>169,065,144</a:t>
            </a:r>
            <a:endParaRPr lang="en-GB" sz="4800">
              <a:solidFill>
                <a:srgbClr val="FFC000"/>
              </a:solidFill>
            </a:endParaRPr>
          </a:p>
        </p:txBody>
      </p:sp>
      <p:sp>
        <p:nvSpPr>
          <p:cNvPr id="352" name="Google Shape;352;p28"/>
          <p:cNvSpPr txBox="1"/>
          <p:nvPr>
            <p:ph type="subTitle" idx="4294967295"/>
          </p:nvPr>
        </p:nvSpPr>
        <p:spPr>
          <a:xfrm>
            <a:off x="1257150" y="1411307"/>
            <a:ext cx="7232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/>
              <a:t>Confirmed Cases</a:t>
            </a:r>
            <a:endParaRPr lang="en-GB" sz="2400"/>
          </a:p>
        </p:txBody>
      </p:sp>
      <p:sp>
        <p:nvSpPr>
          <p:cNvPr id="353" name="Google Shape;353;p28"/>
          <p:cNvSpPr txBox="1"/>
          <p:nvPr>
            <p:ph type="ctrTitle" idx="4294967295"/>
          </p:nvPr>
        </p:nvSpPr>
        <p:spPr>
          <a:xfrm>
            <a:off x="1257150" y="3429293"/>
            <a:ext cx="72318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B050"/>
                </a:solidFill>
              </a:rPr>
              <a:t>113,089,548</a:t>
            </a:r>
            <a:endParaRPr lang="en-GB" sz="4800">
              <a:solidFill>
                <a:srgbClr val="00B050"/>
              </a:solidFill>
            </a:endParaRPr>
          </a:p>
        </p:txBody>
      </p:sp>
      <p:sp>
        <p:nvSpPr>
          <p:cNvPr id="354" name="Google Shape;354;p28"/>
          <p:cNvSpPr txBox="1"/>
          <p:nvPr>
            <p:ph type="subTitle" idx="4294967295"/>
          </p:nvPr>
        </p:nvSpPr>
        <p:spPr>
          <a:xfrm>
            <a:off x="1257150" y="4040200"/>
            <a:ext cx="7232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/>
              <a:t>Recovered</a:t>
            </a:r>
            <a:endParaRPr lang="en-GB" sz="2400"/>
          </a:p>
        </p:txBody>
      </p:sp>
      <p:sp>
        <p:nvSpPr>
          <p:cNvPr id="355" name="Google Shape;355;p28"/>
          <p:cNvSpPr txBox="1"/>
          <p:nvPr>
            <p:ph type="ctrTitle" idx="4294967295"/>
          </p:nvPr>
        </p:nvSpPr>
        <p:spPr>
          <a:xfrm>
            <a:off x="1257300" y="1918335"/>
            <a:ext cx="8859520" cy="109093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0000"/>
                </a:solidFill>
              </a:rPr>
              <a:t>3,647,894</a:t>
            </a:r>
            <a:endParaRPr lang="en-GB" sz="4800">
              <a:solidFill>
                <a:srgbClr val="FF0000"/>
              </a:solidFill>
            </a:endParaRPr>
          </a:p>
        </p:txBody>
      </p:sp>
      <p:sp>
        <p:nvSpPr>
          <p:cNvPr id="356" name="Google Shape;356;p28"/>
          <p:cNvSpPr txBox="1"/>
          <p:nvPr>
            <p:ph type="subTitle" idx="4294967295"/>
          </p:nvPr>
        </p:nvSpPr>
        <p:spPr>
          <a:xfrm>
            <a:off x="1257150" y="2725754"/>
            <a:ext cx="7232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/>
              <a:t>Deaths</a:t>
            </a:r>
            <a:endParaRPr lang="en-GB" sz="2400"/>
          </a:p>
        </p:txBody>
      </p:sp>
      <p:sp>
        <p:nvSpPr>
          <p:cNvPr id="357" name="Google Shape;357;p28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1" name="Google Shape;931;p49"/>
          <p:cNvSpPr/>
          <p:nvPr/>
        </p:nvSpPr>
        <p:spPr>
          <a:xfrm>
            <a:off x="573405" y="1139825"/>
            <a:ext cx="504190" cy="488315"/>
          </a:xfrm>
          <a:custGeom>
            <a:avLst/>
            <a:gdLst/>
            <a:ahLst/>
            <a:cxnLst/>
            <a:rect l="l" t="t" r="r" b="b"/>
            <a:pathLst>
              <a:path w="457200" h="457200" extrusionOk="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32" name="Google Shape;932;p49"/>
          <p:cNvGrpSpPr/>
          <p:nvPr/>
        </p:nvGrpSpPr>
        <p:grpSpPr>
          <a:xfrm>
            <a:off x="591820" y="2355850"/>
            <a:ext cx="476885" cy="530860"/>
            <a:chOff x="1385976" y="3667543"/>
            <a:chExt cx="410672" cy="457199"/>
          </a:xfrm>
        </p:grpSpPr>
        <p:sp>
          <p:nvSpPr>
            <p:cNvPr id="933" name="Google Shape;933;p49"/>
            <p:cNvSpPr/>
            <p:nvPr/>
          </p:nvSpPr>
          <p:spPr>
            <a:xfrm>
              <a:off x="1463080" y="3667543"/>
              <a:ext cx="247716" cy="273991"/>
            </a:xfrm>
            <a:custGeom>
              <a:avLst/>
              <a:gdLst/>
              <a:ahLst/>
              <a:cxnLst/>
              <a:rect l="l" t="t" r="r" b="b"/>
              <a:pathLst>
                <a:path w="247650" h="266700" extrusionOk="0">
                  <a:moveTo>
                    <a:pt x="28575" y="228600"/>
                  </a:moveTo>
                  <a:lnTo>
                    <a:pt x="57150" y="228600"/>
                  </a:lnTo>
                  <a:lnTo>
                    <a:pt x="57150" y="247650"/>
                  </a:lnTo>
                  <a:cubicBezTo>
                    <a:pt x="57150" y="258128"/>
                    <a:pt x="65723" y="266700"/>
                    <a:pt x="76200" y="266700"/>
                  </a:cubicBezTo>
                  <a:lnTo>
                    <a:pt x="171450" y="266700"/>
                  </a:lnTo>
                  <a:cubicBezTo>
                    <a:pt x="181928" y="266700"/>
                    <a:pt x="190500" y="258128"/>
                    <a:pt x="190500" y="247650"/>
                  </a:cubicBezTo>
                  <a:lnTo>
                    <a:pt x="190500" y="228600"/>
                  </a:lnTo>
                  <a:lnTo>
                    <a:pt x="219075" y="228600"/>
                  </a:lnTo>
                  <a:cubicBezTo>
                    <a:pt x="226695" y="228600"/>
                    <a:pt x="234315" y="225743"/>
                    <a:pt x="239077" y="220028"/>
                  </a:cubicBezTo>
                  <a:cubicBezTo>
                    <a:pt x="243840" y="215265"/>
                    <a:pt x="247650" y="207645"/>
                    <a:pt x="247650" y="200025"/>
                  </a:cubicBezTo>
                  <a:cubicBezTo>
                    <a:pt x="247650" y="185738"/>
                    <a:pt x="237173" y="173355"/>
                    <a:pt x="222885" y="171450"/>
                  </a:cubicBezTo>
                  <a:cubicBezTo>
                    <a:pt x="232410" y="154305"/>
                    <a:pt x="238125" y="135255"/>
                    <a:pt x="238125" y="114300"/>
                  </a:cubicBezTo>
                  <a:cubicBezTo>
                    <a:pt x="238125" y="51435"/>
                    <a:pt x="186690" y="0"/>
                    <a:pt x="123825" y="0"/>
                  </a:cubicBezTo>
                  <a:cubicBezTo>
                    <a:pt x="60960" y="0"/>
                    <a:pt x="9525" y="51435"/>
                    <a:pt x="9525" y="114300"/>
                  </a:cubicBezTo>
                  <a:cubicBezTo>
                    <a:pt x="9525" y="135255"/>
                    <a:pt x="15240" y="155258"/>
                    <a:pt x="24765" y="171450"/>
                  </a:cubicBezTo>
                  <a:cubicBezTo>
                    <a:pt x="18097" y="172403"/>
                    <a:pt x="12383" y="175260"/>
                    <a:pt x="8572" y="179070"/>
                  </a:cubicBezTo>
                  <a:cubicBezTo>
                    <a:pt x="2858" y="184785"/>
                    <a:pt x="0" y="192405"/>
                    <a:pt x="0" y="200025"/>
                  </a:cubicBezTo>
                  <a:cubicBezTo>
                    <a:pt x="0" y="215265"/>
                    <a:pt x="13335" y="228600"/>
                    <a:pt x="28575" y="228600"/>
                  </a:cubicBezTo>
                  <a:close/>
                  <a:moveTo>
                    <a:pt x="114300" y="180975"/>
                  </a:moveTo>
                  <a:lnTo>
                    <a:pt x="114300" y="200025"/>
                  </a:lnTo>
                  <a:cubicBezTo>
                    <a:pt x="114300" y="205740"/>
                    <a:pt x="110490" y="209550"/>
                    <a:pt x="104775" y="209550"/>
                  </a:cubicBezTo>
                  <a:cubicBezTo>
                    <a:pt x="99060" y="209550"/>
                    <a:pt x="95250" y="205740"/>
                    <a:pt x="95250" y="200025"/>
                  </a:cubicBezTo>
                  <a:lnTo>
                    <a:pt x="95250" y="180975"/>
                  </a:lnTo>
                  <a:cubicBezTo>
                    <a:pt x="95250" y="175260"/>
                    <a:pt x="99060" y="171450"/>
                    <a:pt x="104775" y="171450"/>
                  </a:cubicBezTo>
                  <a:cubicBezTo>
                    <a:pt x="110490" y="171450"/>
                    <a:pt x="114300" y="175260"/>
                    <a:pt x="114300" y="180975"/>
                  </a:cubicBezTo>
                  <a:close/>
                  <a:moveTo>
                    <a:pt x="133350" y="180975"/>
                  </a:moveTo>
                  <a:cubicBezTo>
                    <a:pt x="133350" y="175260"/>
                    <a:pt x="137160" y="171450"/>
                    <a:pt x="142875" y="171450"/>
                  </a:cubicBezTo>
                  <a:cubicBezTo>
                    <a:pt x="148590" y="171450"/>
                    <a:pt x="152400" y="175260"/>
                    <a:pt x="152400" y="180975"/>
                  </a:cubicBezTo>
                  <a:lnTo>
                    <a:pt x="152400" y="200025"/>
                  </a:lnTo>
                  <a:cubicBezTo>
                    <a:pt x="152400" y="205740"/>
                    <a:pt x="148590" y="209550"/>
                    <a:pt x="142875" y="209550"/>
                  </a:cubicBezTo>
                  <a:cubicBezTo>
                    <a:pt x="137160" y="209550"/>
                    <a:pt x="133350" y="205740"/>
                    <a:pt x="133350" y="200025"/>
                  </a:cubicBezTo>
                  <a:lnTo>
                    <a:pt x="133350" y="180975"/>
                  </a:lnTo>
                  <a:close/>
                  <a:moveTo>
                    <a:pt x="176213" y="95250"/>
                  </a:moveTo>
                  <a:cubicBezTo>
                    <a:pt x="189548" y="95250"/>
                    <a:pt x="200025" y="105728"/>
                    <a:pt x="200025" y="119063"/>
                  </a:cubicBezTo>
                  <a:cubicBezTo>
                    <a:pt x="200025" y="132398"/>
                    <a:pt x="189548" y="142875"/>
                    <a:pt x="176213" y="142875"/>
                  </a:cubicBezTo>
                  <a:cubicBezTo>
                    <a:pt x="162878" y="142875"/>
                    <a:pt x="152400" y="132398"/>
                    <a:pt x="152400" y="119063"/>
                  </a:cubicBezTo>
                  <a:cubicBezTo>
                    <a:pt x="152400" y="105728"/>
                    <a:pt x="162878" y="95250"/>
                    <a:pt x="176213" y="95250"/>
                  </a:cubicBezTo>
                  <a:close/>
                  <a:moveTo>
                    <a:pt x="71438" y="95250"/>
                  </a:moveTo>
                  <a:cubicBezTo>
                    <a:pt x="84773" y="95250"/>
                    <a:pt x="95250" y="105728"/>
                    <a:pt x="95250" y="119063"/>
                  </a:cubicBezTo>
                  <a:cubicBezTo>
                    <a:pt x="95250" y="132398"/>
                    <a:pt x="84773" y="142875"/>
                    <a:pt x="71438" y="142875"/>
                  </a:cubicBezTo>
                  <a:cubicBezTo>
                    <a:pt x="58103" y="142875"/>
                    <a:pt x="47625" y="132398"/>
                    <a:pt x="47625" y="119063"/>
                  </a:cubicBezTo>
                  <a:cubicBezTo>
                    <a:pt x="47625" y="105728"/>
                    <a:pt x="58103" y="95250"/>
                    <a:pt x="71438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1385976" y="3904893"/>
              <a:ext cx="410672" cy="219849"/>
            </a:xfrm>
            <a:custGeom>
              <a:avLst/>
              <a:gdLst/>
              <a:ahLst/>
              <a:cxnLst/>
              <a:rect l="l" t="t" r="r" b="b"/>
              <a:pathLst>
                <a:path w="410672" h="219666" extrusionOk="0">
                  <a:moveTo>
                    <a:pt x="392547" y="49169"/>
                  </a:moveTo>
                  <a:lnTo>
                    <a:pt x="382070" y="46312"/>
                  </a:lnTo>
                  <a:lnTo>
                    <a:pt x="387785" y="36787"/>
                  </a:lnTo>
                  <a:cubicBezTo>
                    <a:pt x="394452" y="25357"/>
                    <a:pt x="391595" y="11069"/>
                    <a:pt x="380165" y="4402"/>
                  </a:cubicBezTo>
                  <a:cubicBezTo>
                    <a:pt x="368735" y="-2266"/>
                    <a:pt x="354447" y="592"/>
                    <a:pt x="347780" y="12022"/>
                  </a:cubicBezTo>
                  <a:lnTo>
                    <a:pt x="327777" y="42502"/>
                  </a:lnTo>
                  <a:lnTo>
                    <a:pt x="201095" y="95842"/>
                  </a:lnTo>
                  <a:lnTo>
                    <a:pt x="76317" y="43454"/>
                  </a:lnTo>
                  <a:lnTo>
                    <a:pt x="65840" y="15832"/>
                  </a:lnTo>
                  <a:cubicBezTo>
                    <a:pt x="61077" y="3449"/>
                    <a:pt x="47742" y="-3218"/>
                    <a:pt x="35360" y="1544"/>
                  </a:cubicBezTo>
                  <a:cubicBezTo>
                    <a:pt x="22977" y="6307"/>
                    <a:pt x="16310" y="19642"/>
                    <a:pt x="21072" y="32024"/>
                  </a:cubicBezTo>
                  <a:lnTo>
                    <a:pt x="25835" y="45359"/>
                  </a:lnTo>
                  <a:lnTo>
                    <a:pt x="16310" y="48217"/>
                  </a:lnTo>
                  <a:cubicBezTo>
                    <a:pt x="3927" y="52027"/>
                    <a:pt x="-2740" y="65362"/>
                    <a:pt x="1070" y="78697"/>
                  </a:cubicBezTo>
                  <a:cubicBezTo>
                    <a:pt x="5832" y="89174"/>
                    <a:pt x="14405" y="95842"/>
                    <a:pt x="24882" y="95842"/>
                  </a:cubicBezTo>
                  <a:cubicBezTo>
                    <a:pt x="27740" y="95842"/>
                    <a:pt x="29645" y="95842"/>
                    <a:pt x="32502" y="94889"/>
                  </a:cubicBezTo>
                  <a:lnTo>
                    <a:pt x="56315" y="87269"/>
                  </a:lnTo>
                  <a:lnTo>
                    <a:pt x="134420" y="119654"/>
                  </a:lnTo>
                  <a:lnTo>
                    <a:pt x="93462" y="136799"/>
                  </a:lnTo>
                  <a:lnTo>
                    <a:pt x="73460" y="126322"/>
                  </a:lnTo>
                  <a:cubicBezTo>
                    <a:pt x="62030" y="120607"/>
                    <a:pt x="47742" y="125369"/>
                    <a:pt x="41075" y="136799"/>
                  </a:cubicBezTo>
                  <a:cubicBezTo>
                    <a:pt x="35360" y="148229"/>
                    <a:pt x="40122" y="162517"/>
                    <a:pt x="51552" y="169184"/>
                  </a:cubicBezTo>
                  <a:lnTo>
                    <a:pt x="62982" y="174899"/>
                  </a:lnTo>
                  <a:lnTo>
                    <a:pt x="58220" y="188234"/>
                  </a:lnTo>
                  <a:cubicBezTo>
                    <a:pt x="54410" y="200617"/>
                    <a:pt x="61077" y="213952"/>
                    <a:pt x="73460" y="218714"/>
                  </a:cubicBezTo>
                  <a:cubicBezTo>
                    <a:pt x="77270" y="219667"/>
                    <a:pt x="79175" y="219667"/>
                    <a:pt x="82032" y="219667"/>
                  </a:cubicBezTo>
                  <a:cubicBezTo>
                    <a:pt x="92510" y="219667"/>
                    <a:pt x="101082" y="212999"/>
                    <a:pt x="104892" y="203474"/>
                  </a:cubicBezTo>
                  <a:lnTo>
                    <a:pt x="112512" y="181567"/>
                  </a:lnTo>
                  <a:lnTo>
                    <a:pt x="201095" y="143467"/>
                  </a:lnTo>
                  <a:lnTo>
                    <a:pt x="290630" y="180614"/>
                  </a:lnTo>
                  <a:lnTo>
                    <a:pt x="298250" y="202522"/>
                  </a:lnTo>
                  <a:cubicBezTo>
                    <a:pt x="301107" y="212047"/>
                    <a:pt x="310632" y="218714"/>
                    <a:pt x="321110" y="218714"/>
                  </a:cubicBezTo>
                  <a:cubicBezTo>
                    <a:pt x="323967" y="218714"/>
                    <a:pt x="325872" y="218714"/>
                    <a:pt x="328730" y="217762"/>
                  </a:cubicBezTo>
                  <a:cubicBezTo>
                    <a:pt x="341112" y="213952"/>
                    <a:pt x="347780" y="200617"/>
                    <a:pt x="343970" y="187282"/>
                  </a:cubicBezTo>
                  <a:lnTo>
                    <a:pt x="339207" y="173947"/>
                  </a:lnTo>
                  <a:lnTo>
                    <a:pt x="350637" y="168232"/>
                  </a:lnTo>
                  <a:cubicBezTo>
                    <a:pt x="362067" y="162517"/>
                    <a:pt x="366830" y="148229"/>
                    <a:pt x="361115" y="135847"/>
                  </a:cubicBezTo>
                  <a:cubicBezTo>
                    <a:pt x="355400" y="124417"/>
                    <a:pt x="341112" y="119654"/>
                    <a:pt x="328730" y="125369"/>
                  </a:cubicBezTo>
                  <a:lnTo>
                    <a:pt x="308727" y="135847"/>
                  </a:lnTo>
                  <a:lnTo>
                    <a:pt x="267770" y="119654"/>
                  </a:lnTo>
                  <a:lnTo>
                    <a:pt x="346827" y="86317"/>
                  </a:lnTo>
                  <a:lnTo>
                    <a:pt x="381117" y="94889"/>
                  </a:lnTo>
                  <a:cubicBezTo>
                    <a:pt x="383022" y="95842"/>
                    <a:pt x="384927" y="95842"/>
                    <a:pt x="386832" y="95842"/>
                  </a:cubicBezTo>
                  <a:cubicBezTo>
                    <a:pt x="397310" y="95842"/>
                    <a:pt x="406835" y="88222"/>
                    <a:pt x="409692" y="77744"/>
                  </a:cubicBezTo>
                  <a:cubicBezTo>
                    <a:pt x="413502" y="65362"/>
                    <a:pt x="405882" y="52027"/>
                    <a:pt x="392547" y="49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941" name="Google Shape;941;p49"/>
          <p:cNvGrpSpPr/>
          <p:nvPr/>
        </p:nvGrpSpPr>
        <p:grpSpPr>
          <a:xfrm>
            <a:off x="588645" y="3769360"/>
            <a:ext cx="538480" cy="511175"/>
            <a:chOff x="2268109" y="3004378"/>
            <a:chExt cx="418864" cy="419099"/>
          </a:xfrm>
        </p:grpSpPr>
        <p:sp>
          <p:nvSpPr>
            <p:cNvPr id="942" name="Google Shape;942;p49"/>
            <p:cNvSpPr/>
            <p:nvPr/>
          </p:nvSpPr>
          <p:spPr>
            <a:xfrm>
              <a:off x="2294653" y="3205355"/>
              <a:ext cx="82278" cy="80962"/>
            </a:xfrm>
            <a:custGeom>
              <a:avLst/>
              <a:gdLst/>
              <a:ahLst/>
              <a:cxnLst/>
              <a:rect l="l" t="t" r="r" b="b"/>
              <a:pathLst>
                <a:path w="82278" h="80962" extrusionOk="0">
                  <a:moveTo>
                    <a:pt x="61085" y="47625"/>
                  </a:move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8"/>
                    <a:pt x="76325" y="5715"/>
                  </a:cubicBezTo>
                  <a:cubicBezTo>
                    <a:pt x="73468" y="2857"/>
                    <a:pt x="70610" y="1905"/>
                    <a:pt x="66800" y="953"/>
                  </a:cubicBezTo>
                  <a:cubicBezTo>
                    <a:pt x="64895" y="953"/>
                    <a:pt x="63943" y="0"/>
                    <a:pt x="62038" y="0"/>
                  </a:cubicBezTo>
                  <a:cubicBezTo>
                    <a:pt x="57275" y="0"/>
                    <a:pt x="53465" y="1905"/>
                    <a:pt x="49655" y="4763"/>
                  </a:cubicBezTo>
                  <a:lnTo>
                    <a:pt x="24890" y="29528"/>
                  </a:lnTo>
                  <a:lnTo>
                    <a:pt x="4888" y="49530"/>
                  </a:lnTo>
                  <a:cubicBezTo>
                    <a:pt x="-1780" y="56197"/>
                    <a:pt x="-1780" y="68580"/>
                    <a:pt x="5840" y="75248"/>
                  </a:cubicBezTo>
                  <a:cubicBezTo>
                    <a:pt x="9650" y="79057"/>
                    <a:pt x="14413" y="80963"/>
                    <a:pt x="19175" y="80963"/>
                  </a:cubicBezTo>
                  <a:cubicBezTo>
                    <a:pt x="23938" y="80963"/>
                    <a:pt x="27748" y="79057"/>
                    <a:pt x="31558" y="76200"/>
                  </a:cubicBezTo>
                  <a:lnTo>
                    <a:pt x="61085" y="47625"/>
                  </a:lnTo>
                  <a:lnTo>
                    <a:pt x="61085" y="476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2268109" y="3004537"/>
              <a:ext cx="373618" cy="373220"/>
            </a:xfrm>
            <a:custGeom>
              <a:avLst/>
              <a:gdLst/>
              <a:ahLst/>
              <a:cxnLst/>
              <a:rect l="l" t="t" r="r" b="b"/>
              <a:pathLst>
                <a:path w="373618" h="373220" extrusionOk="0">
                  <a:moveTo>
                    <a:pt x="214313" y="100806"/>
                  </a:moveTo>
                  <a:lnTo>
                    <a:pt x="211455" y="103663"/>
                  </a:lnTo>
                  <a:lnTo>
                    <a:pt x="176213" y="138906"/>
                  </a:lnTo>
                  <a:lnTo>
                    <a:pt x="175260" y="139858"/>
                  </a:lnTo>
                  <a:lnTo>
                    <a:pt x="161925" y="153193"/>
                  </a:lnTo>
                  <a:cubicBezTo>
                    <a:pt x="155257" y="159861"/>
                    <a:pt x="145733" y="163671"/>
                    <a:pt x="136208" y="163671"/>
                  </a:cubicBezTo>
                  <a:cubicBezTo>
                    <a:pt x="135255" y="163671"/>
                    <a:pt x="134303" y="163671"/>
                    <a:pt x="133350" y="163671"/>
                  </a:cubicBezTo>
                  <a:cubicBezTo>
                    <a:pt x="133350" y="163671"/>
                    <a:pt x="132398" y="163671"/>
                    <a:pt x="132398" y="163671"/>
                  </a:cubicBezTo>
                  <a:cubicBezTo>
                    <a:pt x="124778" y="162718"/>
                    <a:pt x="117158" y="158908"/>
                    <a:pt x="111443" y="153193"/>
                  </a:cubicBezTo>
                  <a:cubicBezTo>
                    <a:pt x="97155" y="138906"/>
                    <a:pt x="97155" y="116046"/>
                    <a:pt x="111443" y="101758"/>
                  </a:cubicBezTo>
                  <a:lnTo>
                    <a:pt x="188595" y="24606"/>
                  </a:lnTo>
                  <a:cubicBezTo>
                    <a:pt x="190500" y="22701"/>
                    <a:pt x="192405" y="20796"/>
                    <a:pt x="194310" y="18891"/>
                  </a:cubicBezTo>
                  <a:cubicBezTo>
                    <a:pt x="144780" y="-11589"/>
                    <a:pt x="80010" y="-4922"/>
                    <a:pt x="37148" y="36988"/>
                  </a:cubicBezTo>
                  <a:cubicBezTo>
                    <a:pt x="-12383" y="86518"/>
                    <a:pt x="-12383" y="167481"/>
                    <a:pt x="37148" y="217011"/>
                  </a:cubicBezTo>
                  <a:lnTo>
                    <a:pt x="38100" y="218916"/>
                  </a:lnTo>
                  <a:lnTo>
                    <a:pt x="64770" y="192246"/>
                  </a:lnTo>
                  <a:cubicBezTo>
                    <a:pt x="71438" y="185578"/>
                    <a:pt x="80963" y="181768"/>
                    <a:pt x="90488" y="181768"/>
                  </a:cubicBezTo>
                  <a:cubicBezTo>
                    <a:pt x="97155" y="181768"/>
                    <a:pt x="102870" y="183673"/>
                    <a:pt x="108585" y="186531"/>
                  </a:cubicBezTo>
                  <a:cubicBezTo>
                    <a:pt x="111443" y="188436"/>
                    <a:pt x="114300" y="190341"/>
                    <a:pt x="117158" y="192246"/>
                  </a:cubicBezTo>
                  <a:cubicBezTo>
                    <a:pt x="121920" y="197008"/>
                    <a:pt x="125730" y="202723"/>
                    <a:pt x="126683" y="209391"/>
                  </a:cubicBezTo>
                  <a:cubicBezTo>
                    <a:pt x="127635" y="212248"/>
                    <a:pt x="127635" y="215106"/>
                    <a:pt x="127635" y="217963"/>
                  </a:cubicBezTo>
                  <a:cubicBezTo>
                    <a:pt x="127635" y="221773"/>
                    <a:pt x="127635" y="224631"/>
                    <a:pt x="126683" y="228441"/>
                  </a:cubicBezTo>
                  <a:cubicBezTo>
                    <a:pt x="129540" y="227488"/>
                    <a:pt x="133350" y="227488"/>
                    <a:pt x="136208" y="227488"/>
                  </a:cubicBezTo>
                  <a:cubicBezTo>
                    <a:pt x="146685" y="227488"/>
                    <a:pt x="155257" y="231298"/>
                    <a:pt x="162878" y="237966"/>
                  </a:cubicBezTo>
                  <a:cubicBezTo>
                    <a:pt x="169545" y="244633"/>
                    <a:pt x="173355" y="254158"/>
                    <a:pt x="173355" y="263683"/>
                  </a:cubicBezTo>
                  <a:cubicBezTo>
                    <a:pt x="173355" y="267493"/>
                    <a:pt x="173355" y="270351"/>
                    <a:pt x="172403" y="274161"/>
                  </a:cubicBezTo>
                  <a:cubicBezTo>
                    <a:pt x="175260" y="273208"/>
                    <a:pt x="179070" y="273208"/>
                    <a:pt x="181928" y="273208"/>
                  </a:cubicBezTo>
                  <a:cubicBezTo>
                    <a:pt x="192405" y="273208"/>
                    <a:pt x="200978" y="277018"/>
                    <a:pt x="208598" y="283686"/>
                  </a:cubicBezTo>
                  <a:cubicBezTo>
                    <a:pt x="215265" y="290353"/>
                    <a:pt x="219075" y="299878"/>
                    <a:pt x="219075" y="309403"/>
                  </a:cubicBezTo>
                  <a:cubicBezTo>
                    <a:pt x="219075" y="313213"/>
                    <a:pt x="219075" y="316071"/>
                    <a:pt x="218123" y="319881"/>
                  </a:cubicBezTo>
                  <a:cubicBezTo>
                    <a:pt x="220980" y="318928"/>
                    <a:pt x="224790" y="318928"/>
                    <a:pt x="227648" y="318928"/>
                  </a:cubicBezTo>
                  <a:cubicBezTo>
                    <a:pt x="238125" y="318928"/>
                    <a:pt x="246698" y="322738"/>
                    <a:pt x="254318" y="329406"/>
                  </a:cubicBezTo>
                  <a:cubicBezTo>
                    <a:pt x="260985" y="336073"/>
                    <a:pt x="264795" y="345598"/>
                    <a:pt x="264795" y="355123"/>
                  </a:cubicBezTo>
                  <a:cubicBezTo>
                    <a:pt x="264795" y="360838"/>
                    <a:pt x="263843" y="366553"/>
                    <a:pt x="261938" y="371316"/>
                  </a:cubicBezTo>
                  <a:cubicBezTo>
                    <a:pt x="265748" y="372268"/>
                    <a:pt x="268605" y="373221"/>
                    <a:pt x="272415" y="373221"/>
                  </a:cubicBezTo>
                  <a:cubicBezTo>
                    <a:pt x="279083" y="373221"/>
                    <a:pt x="286703" y="370363"/>
                    <a:pt x="291465" y="365601"/>
                  </a:cubicBezTo>
                  <a:cubicBezTo>
                    <a:pt x="300038" y="357028"/>
                    <a:pt x="301943" y="343693"/>
                    <a:pt x="296228" y="333216"/>
                  </a:cubicBezTo>
                  <a:cubicBezTo>
                    <a:pt x="300990" y="336073"/>
                    <a:pt x="305753" y="337026"/>
                    <a:pt x="310515" y="337026"/>
                  </a:cubicBezTo>
                  <a:cubicBezTo>
                    <a:pt x="317183" y="337026"/>
                    <a:pt x="324803" y="334168"/>
                    <a:pt x="329565" y="329406"/>
                  </a:cubicBezTo>
                  <a:cubicBezTo>
                    <a:pt x="339090" y="319881"/>
                    <a:pt x="340043" y="306546"/>
                    <a:pt x="333375" y="296068"/>
                  </a:cubicBezTo>
                  <a:cubicBezTo>
                    <a:pt x="337185" y="297973"/>
                    <a:pt x="341948" y="299878"/>
                    <a:pt x="346710" y="299878"/>
                  </a:cubicBezTo>
                  <a:cubicBezTo>
                    <a:pt x="353378" y="299878"/>
                    <a:pt x="360998" y="297021"/>
                    <a:pt x="365760" y="292258"/>
                  </a:cubicBezTo>
                  <a:cubicBezTo>
                    <a:pt x="376238" y="281781"/>
                    <a:pt x="376238" y="264636"/>
                    <a:pt x="365760" y="253206"/>
                  </a:cubicBezTo>
                  <a:lnTo>
                    <a:pt x="214313" y="1008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4" name="Google Shape;944;p49"/>
            <p:cNvSpPr/>
            <p:nvPr/>
          </p:nvSpPr>
          <p:spPr>
            <a:xfrm>
              <a:off x="2431813" y="3341563"/>
              <a:ext cx="82278" cy="81914"/>
            </a:xfrm>
            <a:custGeom>
              <a:avLst/>
              <a:gdLst/>
              <a:ahLst/>
              <a:cxnLst/>
              <a:rect l="l" t="t" r="r" b="b"/>
              <a:pathLst>
                <a:path w="82278" h="81914" extrusionOk="0">
                  <a:moveTo>
                    <a:pt x="62990" y="0"/>
                  </a:moveTo>
                  <a:cubicBezTo>
                    <a:pt x="62038" y="0"/>
                    <a:pt x="61085" y="0"/>
                    <a:pt x="60133" y="0"/>
                  </a:cubicBezTo>
                  <a:cubicBezTo>
                    <a:pt x="56323" y="952"/>
                    <a:pt x="53465" y="1905"/>
                    <a:pt x="50608" y="4763"/>
                  </a:cubicBezTo>
                  <a:lnTo>
                    <a:pt x="4888" y="50482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2"/>
                  </a:cubicBez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7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5" name="Google Shape;945;p49"/>
            <p:cNvSpPr/>
            <p:nvPr/>
          </p:nvSpPr>
          <p:spPr>
            <a:xfrm>
              <a:off x="2340373" y="3250122"/>
              <a:ext cx="82278" cy="81915"/>
            </a:xfrm>
            <a:custGeom>
              <a:avLst/>
              <a:gdLst/>
              <a:ahLst/>
              <a:cxnLst/>
              <a:rect l="l" t="t" r="r" b="b"/>
              <a:pathLst>
                <a:path w="82278" h="81915" extrusionOk="0">
                  <a:moveTo>
                    <a:pt x="82040" y="21908"/>
                  </a:moveTo>
                  <a:cubicBezTo>
                    <a:pt x="82993" y="16193"/>
                    <a:pt x="81088" y="10478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ubicBezTo>
                    <a:pt x="62038" y="0"/>
                    <a:pt x="61085" y="0"/>
                    <a:pt x="60133" y="0"/>
                  </a:cubicBezTo>
                  <a:cubicBezTo>
                    <a:pt x="56323" y="953"/>
                    <a:pt x="53465" y="1905"/>
                    <a:pt x="50608" y="4763"/>
                  </a:cubicBezTo>
                  <a:lnTo>
                    <a:pt x="4888" y="50483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80135" y="29528"/>
                    <a:pt x="82040" y="25718"/>
                    <a:pt x="82040" y="21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6" name="Google Shape;946;p49"/>
            <p:cNvSpPr/>
            <p:nvPr/>
          </p:nvSpPr>
          <p:spPr>
            <a:xfrm>
              <a:off x="2387046" y="3295843"/>
              <a:ext cx="81325" cy="81915"/>
            </a:xfrm>
            <a:custGeom>
              <a:avLst/>
              <a:gdLst/>
              <a:ahLst/>
              <a:cxnLst/>
              <a:rect l="l" t="t" r="r" b="b"/>
              <a:pathLst>
                <a:path w="81325" h="81915" extrusionOk="0">
                  <a:moveTo>
                    <a:pt x="81088" y="21908"/>
                  </a:moveTo>
                  <a:cubicBezTo>
                    <a:pt x="82040" y="16192"/>
                    <a:pt x="80135" y="10478"/>
                    <a:pt x="75373" y="5715"/>
                  </a:cubicBezTo>
                  <a:cubicBezTo>
                    <a:pt x="71563" y="1905"/>
                    <a:pt x="66800" y="0"/>
                    <a:pt x="62038" y="0"/>
                  </a:cubicBezTo>
                  <a:cubicBezTo>
                    <a:pt x="61085" y="0"/>
                    <a:pt x="60133" y="0"/>
                    <a:pt x="59180" y="0"/>
                  </a:cubicBezTo>
                  <a:cubicBezTo>
                    <a:pt x="55370" y="953"/>
                    <a:pt x="52513" y="1905"/>
                    <a:pt x="49655" y="4763"/>
                  </a:cubicBezTo>
                  <a:lnTo>
                    <a:pt x="4888" y="50483"/>
                  </a:lnTo>
                  <a:cubicBezTo>
                    <a:pt x="-1780" y="57150"/>
                    <a:pt x="-1780" y="69533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79183" y="28575"/>
                    <a:pt x="81088" y="25717"/>
                    <a:pt x="81088" y="21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2386933" y="3004378"/>
              <a:ext cx="300040" cy="227647"/>
            </a:xfrm>
            <a:custGeom>
              <a:avLst/>
              <a:gdLst/>
              <a:ahLst/>
              <a:cxnLst/>
              <a:rect l="l" t="t" r="r" b="b"/>
              <a:pathLst>
                <a:path w="300040" h="227647" extrusionOk="0">
                  <a:moveTo>
                    <a:pt x="263128" y="37148"/>
                  </a:moveTo>
                  <a:cubicBezTo>
                    <a:pt x="238363" y="12383"/>
                    <a:pt x="205026" y="0"/>
                    <a:pt x="172641" y="0"/>
                  </a:cubicBezTo>
                  <a:cubicBezTo>
                    <a:pt x="156448" y="0"/>
                    <a:pt x="140256" y="2858"/>
                    <a:pt x="125016" y="9525"/>
                  </a:cubicBezTo>
                  <a:cubicBezTo>
                    <a:pt x="112633" y="14288"/>
                    <a:pt x="101203" y="20955"/>
                    <a:pt x="90726" y="30480"/>
                  </a:cubicBezTo>
                  <a:cubicBezTo>
                    <a:pt x="87868" y="32385"/>
                    <a:pt x="85011" y="35243"/>
                    <a:pt x="82153" y="38100"/>
                  </a:cubicBezTo>
                  <a:lnTo>
                    <a:pt x="5001" y="115253"/>
                  </a:lnTo>
                  <a:cubicBezTo>
                    <a:pt x="-1667" y="121920"/>
                    <a:pt x="-1667" y="134303"/>
                    <a:pt x="5001" y="140970"/>
                  </a:cubicBezTo>
                  <a:cubicBezTo>
                    <a:pt x="8811" y="144780"/>
                    <a:pt x="13573" y="146685"/>
                    <a:pt x="17383" y="146685"/>
                  </a:cubicBezTo>
                  <a:cubicBezTo>
                    <a:pt x="22146" y="146685"/>
                    <a:pt x="26908" y="144780"/>
                    <a:pt x="30718" y="140970"/>
                  </a:cubicBezTo>
                  <a:lnTo>
                    <a:pt x="97393" y="74295"/>
                  </a:lnTo>
                  <a:lnTo>
                    <a:pt x="120253" y="97155"/>
                  </a:lnTo>
                  <a:lnTo>
                    <a:pt x="250746" y="227648"/>
                  </a:lnTo>
                  <a:cubicBezTo>
                    <a:pt x="254556" y="224790"/>
                    <a:pt x="258366" y="220980"/>
                    <a:pt x="261223" y="218123"/>
                  </a:cubicBezTo>
                  <a:cubicBezTo>
                    <a:pt x="312658" y="167640"/>
                    <a:pt x="312658" y="87630"/>
                    <a:pt x="263128" y="371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6" name="Text Box 5"/>
          <p:cNvSpPr txBox="1"/>
          <p:nvPr/>
        </p:nvSpPr>
        <p:spPr>
          <a:xfrm>
            <a:off x="9322435" y="1667510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GB" altLang="en-US"/>
          </a:p>
        </p:txBody>
      </p:sp>
      <p:sp>
        <p:nvSpPr>
          <p:cNvPr id="20" name="Google Shape;351;p28"/>
          <p:cNvSpPr txBox="1"/>
          <p:nvPr/>
        </p:nvSpPr>
        <p:spPr>
          <a:xfrm>
            <a:off x="1186815" y="135890"/>
            <a:ext cx="7232015" cy="3524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tx1">
                    <a:lumMod val="25000"/>
                    <a:lumOff val="75000"/>
                  </a:schemeClr>
                </a:solidFill>
              </a:rPr>
              <a:t>22.01.2020 - 13.06.2021</a:t>
            </a:r>
            <a:endParaRPr lang="en-GB" sz="16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9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Pandemic Progression</a:t>
            </a:r>
            <a:endParaRPr lang="en-GB"/>
          </a:p>
        </p:txBody>
      </p:sp>
      <p:sp>
        <p:nvSpPr>
          <p:cNvPr id="378" name="Google Shape;378;p29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379" name="Google Shape;379;p29"/>
          <p:cNvGrpSpPr/>
          <p:nvPr/>
        </p:nvGrpSpPr>
        <p:grpSpPr>
          <a:xfrm>
            <a:off x="8407097" y="316982"/>
            <a:ext cx="419938" cy="419937"/>
            <a:chOff x="6014317" y="3004378"/>
            <a:chExt cx="457200" cy="457199"/>
          </a:xfrm>
        </p:grpSpPr>
        <p:sp>
          <p:nvSpPr>
            <p:cNvPr id="380" name="Google Shape;380;p29"/>
            <p:cNvSpPr/>
            <p:nvPr/>
          </p:nvSpPr>
          <p:spPr>
            <a:xfrm>
              <a:off x="6014317" y="3326322"/>
              <a:ext cx="135254" cy="135255"/>
            </a:xfrm>
            <a:custGeom>
              <a:avLst/>
              <a:gdLst/>
              <a:ahLst/>
              <a:cxnLst/>
              <a:rect l="l" t="t" r="r" b="b"/>
              <a:pathLst>
                <a:path w="135254" h="135255" extrusionOk="0">
                  <a:moveTo>
                    <a:pt x="80010" y="0"/>
                  </a:moveTo>
                  <a:lnTo>
                    <a:pt x="11430" y="68580"/>
                  </a:lnTo>
                  <a:cubicBezTo>
                    <a:pt x="-3810" y="83820"/>
                    <a:pt x="-3810" y="108585"/>
                    <a:pt x="11430" y="123825"/>
                  </a:cubicBezTo>
                  <a:cubicBezTo>
                    <a:pt x="26670" y="139065"/>
                    <a:pt x="51435" y="139065"/>
                    <a:pt x="66675" y="123825"/>
                  </a:cubicBezTo>
                  <a:lnTo>
                    <a:pt x="135255" y="55245"/>
                  </a:lnTo>
                  <a:cubicBezTo>
                    <a:pt x="113348" y="40005"/>
                    <a:pt x="95250" y="21907"/>
                    <a:pt x="80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6090517" y="3004378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 extrusionOk="0">
                  <a:moveTo>
                    <a:pt x="190500" y="0"/>
                  </a:moveTo>
                  <a:cubicBezTo>
                    <a:pt x="85725" y="0"/>
                    <a:pt x="0" y="85725"/>
                    <a:pt x="0" y="190500"/>
                  </a:cubicBezTo>
                  <a:cubicBezTo>
                    <a:pt x="0" y="295275"/>
                    <a:pt x="85725" y="381000"/>
                    <a:pt x="190500" y="381000"/>
                  </a:cubicBezTo>
                  <a:cubicBezTo>
                    <a:pt x="295275" y="381000"/>
                    <a:pt x="381000" y="295275"/>
                    <a:pt x="381000" y="190500"/>
                  </a:cubicBezTo>
                  <a:cubicBezTo>
                    <a:pt x="381000" y="85725"/>
                    <a:pt x="296228" y="0"/>
                    <a:pt x="190500" y="0"/>
                  </a:cubicBezTo>
                  <a:close/>
                  <a:moveTo>
                    <a:pt x="295275" y="287655"/>
                  </a:moveTo>
                  <a:cubicBezTo>
                    <a:pt x="280035" y="304800"/>
                    <a:pt x="260033" y="317183"/>
                    <a:pt x="238125" y="325755"/>
                  </a:cubicBezTo>
                  <a:cubicBezTo>
                    <a:pt x="231458" y="327660"/>
                    <a:pt x="225743" y="329565"/>
                    <a:pt x="219075" y="331470"/>
                  </a:cubicBezTo>
                  <a:cubicBezTo>
                    <a:pt x="209550" y="333375"/>
                    <a:pt x="200025" y="334328"/>
                    <a:pt x="190500" y="334328"/>
                  </a:cubicBezTo>
                  <a:cubicBezTo>
                    <a:pt x="180975" y="334328"/>
                    <a:pt x="171450" y="333375"/>
                    <a:pt x="161925" y="331470"/>
                  </a:cubicBezTo>
                  <a:cubicBezTo>
                    <a:pt x="155258" y="330518"/>
                    <a:pt x="149543" y="328613"/>
                    <a:pt x="142875" y="325755"/>
                  </a:cubicBezTo>
                  <a:cubicBezTo>
                    <a:pt x="120968" y="318135"/>
                    <a:pt x="100965" y="304800"/>
                    <a:pt x="85725" y="287655"/>
                  </a:cubicBezTo>
                  <a:cubicBezTo>
                    <a:pt x="61913" y="261938"/>
                    <a:pt x="47625" y="227648"/>
                    <a:pt x="47625" y="190500"/>
                  </a:cubicBezTo>
                  <a:cubicBezTo>
                    <a:pt x="47625" y="111443"/>
                    <a:pt x="111443" y="47625"/>
                    <a:pt x="190500" y="47625"/>
                  </a:cubicBezTo>
                  <a:cubicBezTo>
                    <a:pt x="269558" y="47625"/>
                    <a:pt x="333375" y="111443"/>
                    <a:pt x="333375" y="190500"/>
                  </a:cubicBezTo>
                  <a:cubicBezTo>
                    <a:pt x="333375" y="227648"/>
                    <a:pt x="319088" y="261938"/>
                    <a:pt x="295275" y="2876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6166717" y="3118678"/>
              <a:ext cx="228600" cy="152399"/>
            </a:xfrm>
            <a:custGeom>
              <a:avLst/>
              <a:gdLst/>
              <a:ahLst/>
              <a:cxnLst/>
              <a:rect l="l" t="t" r="r" b="b"/>
              <a:pathLst>
                <a:path w="228600" h="152399" extrusionOk="0">
                  <a:moveTo>
                    <a:pt x="222885" y="62865"/>
                  </a:moveTo>
                  <a:lnTo>
                    <a:pt x="165735" y="5715"/>
                  </a:lnTo>
                  <a:cubicBezTo>
                    <a:pt x="158115" y="-1905"/>
                    <a:pt x="146685" y="-1905"/>
                    <a:pt x="139065" y="5715"/>
                  </a:cubicBezTo>
                  <a:cubicBezTo>
                    <a:pt x="131445" y="13335"/>
                    <a:pt x="131445" y="24765"/>
                    <a:pt x="139065" y="32385"/>
                  </a:cubicBezTo>
                  <a:lnTo>
                    <a:pt x="163830" y="57150"/>
                  </a:lnTo>
                  <a:lnTo>
                    <a:pt x="19050" y="57150"/>
                  </a:lnTo>
                  <a:cubicBezTo>
                    <a:pt x="8572" y="57150"/>
                    <a:pt x="0" y="65722"/>
                    <a:pt x="0" y="76200"/>
                  </a:cubicBezTo>
                  <a:cubicBezTo>
                    <a:pt x="0" y="86678"/>
                    <a:pt x="8572" y="95250"/>
                    <a:pt x="19050" y="95250"/>
                  </a:cubicBezTo>
                  <a:lnTo>
                    <a:pt x="163830" y="95250"/>
                  </a:lnTo>
                  <a:lnTo>
                    <a:pt x="139065" y="120015"/>
                  </a:lnTo>
                  <a:cubicBezTo>
                    <a:pt x="131445" y="127635"/>
                    <a:pt x="131445" y="139065"/>
                    <a:pt x="139065" y="146685"/>
                  </a:cubicBezTo>
                  <a:cubicBezTo>
                    <a:pt x="142875" y="150495"/>
                    <a:pt x="147638" y="152400"/>
                    <a:pt x="152400" y="152400"/>
                  </a:cubicBezTo>
                  <a:cubicBezTo>
                    <a:pt x="157163" y="152400"/>
                    <a:pt x="161925" y="150495"/>
                    <a:pt x="165735" y="146685"/>
                  </a:cubicBezTo>
                  <a:lnTo>
                    <a:pt x="222885" y="89535"/>
                  </a:lnTo>
                  <a:cubicBezTo>
                    <a:pt x="230505" y="81915"/>
                    <a:pt x="230505" y="70485"/>
                    <a:pt x="222885" y="628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393" name="Google Shape;393;p29"/>
          <p:cNvGrpSpPr/>
          <p:nvPr/>
        </p:nvGrpSpPr>
        <p:grpSpPr>
          <a:xfrm rot="0">
            <a:off x="6347271" y="2661285"/>
            <a:ext cx="2698939" cy="1820545"/>
            <a:chOff x="6435810" y="2702596"/>
            <a:chExt cx="2625592" cy="1770904"/>
          </a:xfrm>
        </p:grpSpPr>
        <p:sp>
          <p:nvSpPr>
            <p:cNvPr id="397" name="Google Shape;397;p29"/>
            <p:cNvSpPr txBox="1"/>
            <p:nvPr/>
          </p:nvSpPr>
          <p:spPr>
            <a:xfrm>
              <a:off x="6435810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chemeClr val="dk2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  <p:sp>
          <p:nvSpPr>
            <p:cNvPr id="398" name="Google Shape;398;p29"/>
            <p:cNvSpPr txBox="1"/>
            <p:nvPr/>
          </p:nvSpPr>
          <p:spPr>
            <a:xfrm>
              <a:off x="8439952" y="4016413"/>
              <a:ext cx="621450" cy="4570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chemeClr val="accent3"/>
                  </a:solidFill>
                  <a:latin typeface="+mn-lt"/>
                  <a:ea typeface="Barlow Light" panose="00000400000000000000"/>
                  <a:cs typeface="+mn-lt"/>
                  <a:sym typeface="Barlow Light" panose="00000400000000000000"/>
                </a:rPr>
                <a:t>3.6M</a:t>
              </a:r>
              <a:endParaRPr lang="en-GB" sz="900" b="1">
                <a:solidFill>
                  <a:schemeClr val="accent3"/>
                </a:solidFill>
                <a:latin typeface="+mn-lt"/>
                <a:ea typeface="Barlow Light" panose="00000400000000000000"/>
                <a:cs typeface="+mn-lt"/>
                <a:sym typeface="Barlow Light" panose="00000400000000000000"/>
              </a:endParaRPr>
            </a:p>
          </p:txBody>
        </p:sp>
      </p:grpSp>
      <p:sp>
        <p:nvSpPr>
          <p:cNvPr id="4" name="Google Shape;398;p29"/>
          <p:cNvSpPr txBox="1"/>
          <p:nvPr/>
        </p:nvSpPr>
        <p:spPr>
          <a:xfrm>
            <a:off x="8388350" y="1923416"/>
            <a:ext cx="63881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+mn-lt"/>
                <a:ea typeface="Barlow Light" panose="00000400000000000000"/>
                <a:cs typeface="+mn-lt"/>
                <a:sym typeface="Barlow Light" panose="00000400000000000000"/>
              </a:rPr>
              <a:t>169M</a:t>
            </a:r>
            <a:endParaRPr lang="en-GB" sz="900" b="1">
              <a:solidFill>
                <a:schemeClr val="accent3"/>
              </a:solidFill>
              <a:latin typeface="+mn-lt"/>
              <a:ea typeface="Barlow Light" panose="00000400000000000000"/>
              <a:cs typeface="+mn-lt"/>
              <a:sym typeface="Barlow Light" panose="00000400000000000000"/>
            </a:endParaRPr>
          </a:p>
        </p:txBody>
      </p:sp>
      <p:sp>
        <p:nvSpPr>
          <p:cNvPr id="6" name="Google Shape;398;p29"/>
          <p:cNvSpPr txBox="1"/>
          <p:nvPr/>
        </p:nvSpPr>
        <p:spPr>
          <a:xfrm>
            <a:off x="8388350" y="2573021"/>
            <a:ext cx="63881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+mn-lt"/>
                <a:ea typeface="Barlow Light" panose="00000400000000000000"/>
                <a:cs typeface="+mn-lt"/>
                <a:sym typeface="Barlow Light" panose="00000400000000000000"/>
              </a:rPr>
              <a:t>113M</a:t>
            </a:r>
            <a:endParaRPr lang="en-GB" sz="900" b="1">
              <a:solidFill>
                <a:schemeClr val="accent3"/>
              </a:solidFill>
              <a:latin typeface="+mn-lt"/>
              <a:ea typeface="Barlow Light" panose="00000400000000000000"/>
              <a:cs typeface="+mn-lt"/>
              <a:sym typeface="Barlow Light" panose="00000400000000000000"/>
            </a:endParaRPr>
          </a:p>
        </p:txBody>
      </p:sp>
      <p:graphicFrame>
        <p:nvGraphicFramePr>
          <p:cNvPr id="8" name="Chart 7"/>
          <p:cNvGraphicFramePr/>
          <p:nvPr/>
        </p:nvGraphicFramePr>
        <p:xfrm>
          <a:off x="381000" y="1419225"/>
          <a:ext cx="8376285" cy="345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00"/>
                </a:solidFill>
              </a:rPr>
              <a:t>Confirmed Cases</a:t>
            </a:r>
            <a:r>
              <a:rPr lang="en-GB"/>
              <a:t> Globally</a:t>
            </a:r>
            <a:endParaRPr lang="en-GB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Picture 1" descr="Untitled_design__2_-removebg-previ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680" y="391160"/>
            <a:ext cx="776351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Deaths</a:t>
            </a:r>
            <a:r>
              <a:rPr lang="en-GB"/>
              <a:t> Globally</a:t>
            </a:r>
            <a:endParaRPr lang="en-GB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Picture 1" descr="Untitled_design__3_-removebg-previ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505" y="391160"/>
            <a:ext cx="776351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Recoveries</a:t>
            </a:r>
            <a:r>
              <a:rPr lang="en-GB"/>
              <a:t> Globally</a:t>
            </a:r>
            <a:endParaRPr lang="en-GB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Picture 1" descr="Untitled_design__4_-removebg-previ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680" y="391160"/>
            <a:ext cx="776351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8378469" y="288374"/>
            <a:ext cx="477204" cy="47713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26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Affected Countries</a:t>
            </a:r>
            <a:endParaRPr lang="en-GB"/>
          </a:p>
        </p:txBody>
      </p:sp>
      <p:sp>
        <p:nvSpPr>
          <p:cNvPr id="320" name="Google Shape;320;p26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" name="Round Same Side Corner Rectangle 1"/>
          <p:cNvSpPr/>
          <p:nvPr/>
        </p:nvSpPr>
        <p:spPr>
          <a:xfrm>
            <a:off x="611505" y="1776095"/>
            <a:ext cx="2054225" cy="359410"/>
          </a:xfrm>
          <a:prstGeom prst="round2Same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3" name="Round Same Side Corner Rectangle 2"/>
          <p:cNvSpPr/>
          <p:nvPr/>
        </p:nvSpPr>
        <p:spPr>
          <a:xfrm>
            <a:off x="3544570" y="1776095"/>
            <a:ext cx="2054225" cy="359410"/>
          </a:xfrm>
          <a:prstGeom prst="round2Same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4" name="Round Same Side Corner Rectangle 3"/>
          <p:cNvSpPr/>
          <p:nvPr/>
        </p:nvSpPr>
        <p:spPr>
          <a:xfrm>
            <a:off x="6477635" y="1779270"/>
            <a:ext cx="2054225" cy="359410"/>
          </a:xfrm>
          <a:prstGeom prst="round2Same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>
              <a:solidFill>
                <a:srgbClr val="02AA4D"/>
              </a:solidFill>
            </a:endParaRPr>
          </a:p>
        </p:txBody>
      </p:sp>
      <p:sp>
        <p:nvSpPr>
          <p:cNvPr id="6" name="Google Shape;318;p26"/>
          <p:cNvSpPr txBox="1"/>
          <p:nvPr/>
        </p:nvSpPr>
        <p:spPr>
          <a:xfrm>
            <a:off x="683260" y="1760855"/>
            <a:ext cx="1801495" cy="3746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00"/>
                </a:solidFill>
              </a:rPr>
              <a:t>Confirmed Cases</a:t>
            </a:r>
            <a:endParaRPr lang="en-GB" sz="1800">
              <a:solidFill>
                <a:srgbClr val="FFFF00"/>
              </a:solidFill>
            </a:endParaRPr>
          </a:p>
        </p:txBody>
      </p:sp>
      <p:sp>
        <p:nvSpPr>
          <p:cNvPr id="7" name="Google Shape;318;p26"/>
          <p:cNvSpPr txBox="1"/>
          <p:nvPr/>
        </p:nvSpPr>
        <p:spPr>
          <a:xfrm>
            <a:off x="3635375" y="1779270"/>
            <a:ext cx="1801495" cy="3746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0000"/>
                </a:solidFill>
              </a:rPr>
              <a:t>Recorded Deaths</a:t>
            </a:r>
            <a:endParaRPr lang="en-GB" sz="1800">
              <a:solidFill>
                <a:srgbClr val="FF0000"/>
              </a:solidFill>
            </a:endParaRPr>
          </a:p>
        </p:txBody>
      </p:sp>
      <p:sp>
        <p:nvSpPr>
          <p:cNvPr id="8" name="Google Shape;318;p26"/>
          <p:cNvSpPr txBox="1"/>
          <p:nvPr/>
        </p:nvSpPr>
        <p:spPr>
          <a:xfrm>
            <a:off x="6600190" y="1779270"/>
            <a:ext cx="1801495" cy="3746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Bold" panose="00000800000000000000"/>
              <a:buNone/>
              <a:defRPr sz="3000" b="0" i="0" u="none" strike="noStrike" cap="none">
                <a:solidFill>
                  <a:schemeClr val="lt1"/>
                </a:solidFill>
                <a:latin typeface="Barlow SemiBold" panose="00000800000000000000"/>
                <a:ea typeface="Barlow SemiBold" panose="00000800000000000000"/>
                <a:cs typeface="Barlow SemiBold" panose="00000800000000000000"/>
                <a:sym typeface="Barlow SemiBold" panose="000008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2AA4D"/>
                </a:solidFill>
              </a:rPr>
              <a:t>Recovered</a:t>
            </a:r>
            <a:endParaRPr lang="en-GB" sz="1800">
              <a:solidFill>
                <a:srgbClr val="02AA4D"/>
              </a:solidFill>
            </a:endParaRPr>
          </a:p>
        </p:txBody>
      </p:sp>
      <p:graphicFrame>
        <p:nvGraphicFramePr>
          <p:cNvPr id="9" name="Table 8"/>
          <p:cNvGraphicFramePr/>
          <p:nvPr/>
        </p:nvGraphicFramePr>
        <p:xfrm>
          <a:off x="614680" y="2355215"/>
          <a:ext cx="2051685" cy="1905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97255"/>
                <a:gridCol w="115443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USA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DCCA00"/>
                          </a:solidFill>
                        </a:rPr>
                        <a:t>33461982</a:t>
                      </a:r>
                      <a:endParaRPr lang="en-GB" altLang="en-US" sz="1600" b="1">
                        <a:solidFill>
                          <a:srgbClr val="DCCA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India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DCCA00"/>
                          </a:solidFill>
                        </a:rPr>
                        <a:t>29460523</a:t>
                      </a:r>
                      <a:endParaRPr lang="en-GB" altLang="en-US" sz="1600" b="1">
                        <a:solidFill>
                          <a:srgbClr val="DCCA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Brazil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DCCA00"/>
                          </a:solidFill>
                        </a:rPr>
                        <a:t>17412766</a:t>
                      </a:r>
                      <a:endParaRPr lang="en-GB" altLang="en-US" sz="1600" b="1">
                        <a:solidFill>
                          <a:srgbClr val="DCCA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France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DCCA00"/>
                          </a:solidFill>
                        </a:rPr>
                        <a:t>6106009</a:t>
                      </a:r>
                      <a:endParaRPr lang="en-GB" altLang="en-US" sz="1600" b="1">
                        <a:solidFill>
                          <a:srgbClr val="DCCA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Turkey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DCCA00"/>
                          </a:solidFill>
                        </a:rPr>
                        <a:t>5330447</a:t>
                      </a:r>
                      <a:endParaRPr lang="en-GB" altLang="en-US" sz="1600" b="1">
                        <a:solidFill>
                          <a:srgbClr val="DCCA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/>
          <p:nvPr/>
        </p:nvGraphicFramePr>
        <p:xfrm>
          <a:off x="3544570" y="2355215"/>
          <a:ext cx="2051685" cy="1905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97255"/>
                <a:gridCol w="115443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USA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FF0000"/>
                          </a:solidFill>
                        </a:rPr>
                        <a:t>599769</a:t>
                      </a:r>
                      <a:endParaRPr lang="en-GB" altLang="en-US" sz="16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Brazil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FF0000"/>
                          </a:solidFill>
                        </a:rPr>
                        <a:t>487401</a:t>
                      </a:r>
                      <a:endParaRPr lang="en-GB" altLang="en-US" sz="16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India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FF0000"/>
                          </a:solidFill>
                        </a:rPr>
                        <a:t>370730</a:t>
                      </a:r>
                      <a:endParaRPr lang="en-GB" altLang="en-US" sz="16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Mexico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FF0000"/>
                          </a:solidFill>
                        </a:rPr>
                        <a:t>230150</a:t>
                      </a:r>
                      <a:endParaRPr lang="en-GB" altLang="en-US" sz="16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Peru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FF0000"/>
                          </a:solidFill>
                        </a:rPr>
                        <a:t>188708</a:t>
                      </a:r>
                      <a:endParaRPr lang="en-GB" altLang="en-US" sz="16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/>
          <p:nvPr/>
        </p:nvGraphicFramePr>
        <p:xfrm>
          <a:off x="6474460" y="2355215"/>
          <a:ext cx="2051685" cy="1905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97255"/>
                <a:gridCol w="115443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India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02AA4D"/>
                          </a:solidFill>
                        </a:rPr>
                        <a:t>28089649</a:t>
                      </a:r>
                      <a:endParaRPr lang="en-GB" altLang="en-US" sz="1600" b="1">
                        <a:solidFill>
                          <a:srgbClr val="02AA4D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Brazil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02AA4D"/>
                          </a:solidFill>
                        </a:rPr>
                        <a:t>15400169</a:t>
                      </a:r>
                      <a:endParaRPr lang="en-GB" altLang="en-US" sz="1600" b="1">
                        <a:solidFill>
                          <a:srgbClr val="02AA4D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USA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02AA4D"/>
                          </a:solidFill>
                        </a:rPr>
                        <a:t>6303715</a:t>
                      </a:r>
                      <a:endParaRPr lang="en-GB" altLang="en-US" sz="1600" b="1">
                        <a:solidFill>
                          <a:srgbClr val="02AA4D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Turkey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02AA4D"/>
                          </a:solidFill>
                        </a:rPr>
                        <a:t>5202251</a:t>
                      </a:r>
                      <a:endParaRPr lang="en-GB" altLang="en-US" sz="1600" b="1">
                        <a:solidFill>
                          <a:srgbClr val="02AA4D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GB" altLang="en-US" sz="1600" b="1">
                          <a:solidFill>
                            <a:schemeClr val="accent2"/>
                          </a:solidFill>
                        </a:rPr>
                        <a:t>Russia</a:t>
                      </a:r>
                      <a:endParaRPr lang="en-GB" altLang="en-US" sz="1600" b="1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600" b="1">
                          <a:solidFill>
                            <a:srgbClr val="02AA4D"/>
                          </a:solidFill>
                        </a:rPr>
                        <a:t>4745756</a:t>
                      </a:r>
                      <a:endParaRPr lang="en-GB" altLang="en-US" sz="1600" b="1">
                        <a:solidFill>
                          <a:srgbClr val="02AA4D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Infection Growth Rate</a:t>
            </a:r>
            <a:endParaRPr lang="en-GB"/>
          </a:p>
        </p:txBody>
      </p:sp>
      <p:sp>
        <p:nvSpPr>
          <p:cNvPr id="203" name="Google Shape;203;p18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1" name="Google Shape;931;p49"/>
          <p:cNvSpPr/>
          <p:nvPr/>
        </p:nvSpPr>
        <p:spPr>
          <a:xfrm>
            <a:off x="8388350" y="194945"/>
            <a:ext cx="504190" cy="488315"/>
          </a:xfrm>
          <a:custGeom>
            <a:avLst/>
            <a:gdLst/>
            <a:ahLst/>
            <a:cxnLst/>
            <a:rect l="l" t="t" r="r" b="b"/>
            <a:pathLst>
              <a:path w="457200" h="457200" extrusionOk="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1007110" y="1419225"/>
          <a:ext cx="7129780" cy="3514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614975" y="391350"/>
            <a:ext cx="67578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Mortality Rate</a:t>
            </a:r>
            <a:endParaRPr lang="en-GB"/>
          </a:p>
        </p:txBody>
      </p:sp>
      <p:sp>
        <p:nvSpPr>
          <p:cNvPr id="203" name="Google Shape;203;p18"/>
          <p:cNvSpPr txBox="1"/>
          <p:nvPr>
            <p:ph type="sldNum" idx="12"/>
          </p:nvPr>
        </p:nvSpPr>
        <p:spPr>
          <a:xfrm>
            <a:off x="0" y="4762400"/>
            <a:ext cx="381000" cy="38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932" name="Google Shape;932;p49"/>
          <p:cNvGrpSpPr/>
          <p:nvPr/>
        </p:nvGrpSpPr>
        <p:grpSpPr>
          <a:xfrm>
            <a:off x="8442325" y="194945"/>
            <a:ext cx="476885" cy="530860"/>
            <a:chOff x="1385976" y="3667543"/>
            <a:chExt cx="410672" cy="457199"/>
          </a:xfrm>
          <a:solidFill>
            <a:schemeClr val="bg1"/>
          </a:solidFill>
        </p:grpSpPr>
        <p:sp>
          <p:nvSpPr>
            <p:cNvPr id="933" name="Google Shape;933;p49"/>
            <p:cNvSpPr/>
            <p:nvPr/>
          </p:nvSpPr>
          <p:spPr>
            <a:xfrm>
              <a:off x="1463080" y="3667543"/>
              <a:ext cx="247716" cy="273991"/>
            </a:xfrm>
            <a:custGeom>
              <a:avLst/>
              <a:gdLst/>
              <a:ahLst/>
              <a:cxnLst/>
              <a:rect l="l" t="t" r="r" b="b"/>
              <a:pathLst>
                <a:path w="247650" h="266700" extrusionOk="0">
                  <a:moveTo>
                    <a:pt x="28575" y="228600"/>
                  </a:moveTo>
                  <a:lnTo>
                    <a:pt x="57150" y="228600"/>
                  </a:lnTo>
                  <a:lnTo>
                    <a:pt x="57150" y="247650"/>
                  </a:lnTo>
                  <a:cubicBezTo>
                    <a:pt x="57150" y="258128"/>
                    <a:pt x="65723" y="266700"/>
                    <a:pt x="76200" y="266700"/>
                  </a:cubicBezTo>
                  <a:lnTo>
                    <a:pt x="171450" y="266700"/>
                  </a:lnTo>
                  <a:cubicBezTo>
                    <a:pt x="181928" y="266700"/>
                    <a:pt x="190500" y="258128"/>
                    <a:pt x="190500" y="247650"/>
                  </a:cubicBezTo>
                  <a:lnTo>
                    <a:pt x="190500" y="228600"/>
                  </a:lnTo>
                  <a:lnTo>
                    <a:pt x="219075" y="228600"/>
                  </a:lnTo>
                  <a:cubicBezTo>
                    <a:pt x="226695" y="228600"/>
                    <a:pt x="234315" y="225743"/>
                    <a:pt x="239077" y="220028"/>
                  </a:cubicBezTo>
                  <a:cubicBezTo>
                    <a:pt x="243840" y="215265"/>
                    <a:pt x="247650" y="207645"/>
                    <a:pt x="247650" y="200025"/>
                  </a:cubicBezTo>
                  <a:cubicBezTo>
                    <a:pt x="247650" y="185738"/>
                    <a:pt x="237173" y="173355"/>
                    <a:pt x="222885" y="171450"/>
                  </a:cubicBezTo>
                  <a:cubicBezTo>
                    <a:pt x="232410" y="154305"/>
                    <a:pt x="238125" y="135255"/>
                    <a:pt x="238125" y="114300"/>
                  </a:cubicBezTo>
                  <a:cubicBezTo>
                    <a:pt x="238125" y="51435"/>
                    <a:pt x="186690" y="0"/>
                    <a:pt x="123825" y="0"/>
                  </a:cubicBezTo>
                  <a:cubicBezTo>
                    <a:pt x="60960" y="0"/>
                    <a:pt x="9525" y="51435"/>
                    <a:pt x="9525" y="114300"/>
                  </a:cubicBezTo>
                  <a:cubicBezTo>
                    <a:pt x="9525" y="135255"/>
                    <a:pt x="15240" y="155258"/>
                    <a:pt x="24765" y="171450"/>
                  </a:cubicBezTo>
                  <a:cubicBezTo>
                    <a:pt x="18097" y="172403"/>
                    <a:pt x="12383" y="175260"/>
                    <a:pt x="8572" y="179070"/>
                  </a:cubicBezTo>
                  <a:cubicBezTo>
                    <a:pt x="2858" y="184785"/>
                    <a:pt x="0" y="192405"/>
                    <a:pt x="0" y="200025"/>
                  </a:cubicBezTo>
                  <a:cubicBezTo>
                    <a:pt x="0" y="215265"/>
                    <a:pt x="13335" y="228600"/>
                    <a:pt x="28575" y="228600"/>
                  </a:cubicBezTo>
                  <a:close/>
                  <a:moveTo>
                    <a:pt x="114300" y="180975"/>
                  </a:moveTo>
                  <a:lnTo>
                    <a:pt x="114300" y="200025"/>
                  </a:lnTo>
                  <a:cubicBezTo>
                    <a:pt x="114300" y="205740"/>
                    <a:pt x="110490" y="209550"/>
                    <a:pt x="104775" y="209550"/>
                  </a:cubicBezTo>
                  <a:cubicBezTo>
                    <a:pt x="99060" y="209550"/>
                    <a:pt x="95250" y="205740"/>
                    <a:pt x="95250" y="200025"/>
                  </a:cubicBezTo>
                  <a:lnTo>
                    <a:pt x="95250" y="180975"/>
                  </a:lnTo>
                  <a:cubicBezTo>
                    <a:pt x="95250" y="175260"/>
                    <a:pt x="99060" y="171450"/>
                    <a:pt x="104775" y="171450"/>
                  </a:cubicBezTo>
                  <a:cubicBezTo>
                    <a:pt x="110490" y="171450"/>
                    <a:pt x="114300" y="175260"/>
                    <a:pt x="114300" y="180975"/>
                  </a:cubicBezTo>
                  <a:close/>
                  <a:moveTo>
                    <a:pt x="133350" y="180975"/>
                  </a:moveTo>
                  <a:cubicBezTo>
                    <a:pt x="133350" y="175260"/>
                    <a:pt x="137160" y="171450"/>
                    <a:pt x="142875" y="171450"/>
                  </a:cubicBezTo>
                  <a:cubicBezTo>
                    <a:pt x="148590" y="171450"/>
                    <a:pt x="152400" y="175260"/>
                    <a:pt x="152400" y="180975"/>
                  </a:cubicBezTo>
                  <a:lnTo>
                    <a:pt x="152400" y="200025"/>
                  </a:lnTo>
                  <a:cubicBezTo>
                    <a:pt x="152400" y="205740"/>
                    <a:pt x="148590" y="209550"/>
                    <a:pt x="142875" y="209550"/>
                  </a:cubicBezTo>
                  <a:cubicBezTo>
                    <a:pt x="137160" y="209550"/>
                    <a:pt x="133350" y="205740"/>
                    <a:pt x="133350" y="200025"/>
                  </a:cubicBezTo>
                  <a:lnTo>
                    <a:pt x="133350" y="180975"/>
                  </a:lnTo>
                  <a:close/>
                  <a:moveTo>
                    <a:pt x="176213" y="95250"/>
                  </a:moveTo>
                  <a:cubicBezTo>
                    <a:pt x="189548" y="95250"/>
                    <a:pt x="200025" y="105728"/>
                    <a:pt x="200025" y="119063"/>
                  </a:cubicBezTo>
                  <a:cubicBezTo>
                    <a:pt x="200025" y="132398"/>
                    <a:pt x="189548" y="142875"/>
                    <a:pt x="176213" y="142875"/>
                  </a:cubicBezTo>
                  <a:cubicBezTo>
                    <a:pt x="162878" y="142875"/>
                    <a:pt x="152400" y="132398"/>
                    <a:pt x="152400" y="119063"/>
                  </a:cubicBezTo>
                  <a:cubicBezTo>
                    <a:pt x="152400" y="105728"/>
                    <a:pt x="162878" y="95250"/>
                    <a:pt x="176213" y="95250"/>
                  </a:cubicBezTo>
                  <a:close/>
                  <a:moveTo>
                    <a:pt x="71438" y="95250"/>
                  </a:moveTo>
                  <a:cubicBezTo>
                    <a:pt x="84773" y="95250"/>
                    <a:pt x="95250" y="105728"/>
                    <a:pt x="95250" y="119063"/>
                  </a:cubicBezTo>
                  <a:cubicBezTo>
                    <a:pt x="95250" y="132398"/>
                    <a:pt x="84773" y="142875"/>
                    <a:pt x="71438" y="142875"/>
                  </a:cubicBezTo>
                  <a:cubicBezTo>
                    <a:pt x="58103" y="142875"/>
                    <a:pt x="47625" y="132398"/>
                    <a:pt x="47625" y="119063"/>
                  </a:cubicBezTo>
                  <a:cubicBezTo>
                    <a:pt x="47625" y="105728"/>
                    <a:pt x="58103" y="95250"/>
                    <a:pt x="71438" y="952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1385976" y="3904893"/>
              <a:ext cx="410672" cy="219849"/>
            </a:xfrm>
            <a:custGeom>
              <a:avLst/>
              <a:gdLst/>
              <a:ahLst/>
              <a:cxnLst/>
              <a:rect l="l" t="t" r="r" b="b"/>
              <a:pathLst>
                <a:path w="410672" h="219666" extrusionOk="0">
                  <a:moveTo>
                    <a:pt x="392547" y="49169"/>
                  </a:moveTo>
                  <a:lnTo>
                    <a:pt x="382070" y="46312"/>
                  </a:lnTo>
                  <a:lnTo>
                    <a:pt x="387785" y="36787"/>
                  </a:lnTo>
                  <a:cubicBezTo>
                    <a:pt x="394452" y="25357"/>
                    <a:pt x="391595" y="11069"/>
                    <a:pt x="380165" y="4402"/>
                  </a:cubicBezTo>
                  <a:cubicBezTo>
                    <a:pt x="368735" y="-2266"/>
                    <a:pt x="354447" y="592"/>
                    <a:pt x="347780" y="12022"/>
                  </a:cubicBezTo>
                  <a:lnTo>
                    <a:pt x="327777" y="42502"/>
                  </a:lnTo>
                  <a:lnTo>
                    <a:pt x="201095" y="95842"/>
                  </a:lnTo>
                  <a:lnTo>
                    <a:pt x="76317" y="43454"/>
                  </a:lnTo>
                  <a:lnTo>
                    <a:pt x="65840" y="15832"/>
                  </a:lnTo>
                  <a:cubicBezTo>
                    <a:pt x="61077" y="3449"/>
                    <a:pt x="47742" y="-3218"/>
                    <a:pt x="35360" y="1544"/>
                  </a:cubicBezTo>
                  <a:cubicBezTo>
                    <a:pt x="22977" y="6307"/>
                    <a:pt x="16310" y="19642"/>
                    <a:pt x="21072" y="32024"/>
                  </a:cubicBezTo>
                  <a:lnTo>
                    <a:pt x="25835" y="45359"/>
                  </a:lnTo>
                  <a:lnTo>
                    <a:pt x="16310" y="48217"/>
                  </a:lnTo>
                  <a:cubicBezTo>
                    <a:pt x="3927" y="52027"/>
                    <a:pt x="-2740" y="65362"/>
                    <a:pt x="1070" y="78697"/>
                  </a:cubicBezTo>
                  <a:cubicBezTo>
                    <a:pt x="5832" y="89174"/>
                    <a:pt x="14405" y="95842"/>
                    <a:pt x="24882" y="95842"/>
                  </a:cubicBezTo>
                  <a:cubicBezTo>
                    <a:pt x="27740" y="95842"/>
                    <a:pt x="29645" y="95842"/>
                    <a:pt x="32502" y="94889"/>
                  </a:cubicBezTo>
                  <a:lnTo>
                    <a:pt x="56315" y="87269"/>
                  </a:lnTo>
                  <a:lnTo>
                    <a:pt x="134420" y="119654"/>
                  </a:lnTo>
                  <a:lnTo>
                    <a:pt x="93462" y="136799"/>
                  </a:lnTo>
                  <a:lnTo>
                    <a:pt x="73460" y="126322"/>
                  </a:lnTo>
                  <a:cubicBezTo>
                    <a:pt x="62030" y="120607"/>
                    <a:pt x="47742" y="125369"/>
                    <a:pt x="41075" y="136799"/>
                  </a:cubicBezTo>
                  <a:cubicBezTo>
                    <a:pt x="35360" y="148229"/>
                    <a:pt x="40122" y="162517"/>
                    <a:pt x="51552" y="169184"/>
                  </a:cubicBezTo>
                  <a:lnTo>
                    <a:pt x="62982" y="174899"/>
                  </a:lnTo>
                  <a:lnTo>
                    <a:pt x="58220" y="188234"/>
                  </a:lnTo>
                  <a:cubicBezTo>
                    <a:pt x="54410" y="200617"/>
                    <a:pt x="61077" y="213952"/>
                    <a:pt x="73460" y="218714"/>
                  </a:cubicBezTo>
                  <a:cubicBezTo>
                    <a:pt x="77270" y="219667"/>
                    <a:pt x="79175" y="219667"/>
                    <a:pt x="82032" y="219667"/>
                  </a:cubicBezTo>
                  <a:cubicBezTo>
                    <a:pt x="92510" y="219667"/>
                    <a:pt x="101082" y="212999"/>
                    <a:pt x="104892" y="203474"/>
                  </a:cubicBezTo>
                  <a:lnTo>
                    <a:pt x="112512" y="181567"/>
                  </a:lnTo>
                  <a:lnTo>
                    <a:pt x="201095" y="143467"/>
                  </a:lnTo>
                  <a:lnTo>
                    <a:pt x="290630" y="180614"/>
                  </a:lnTo>
                  <a:lnTo>
                    <a:pt x="298250" y="202522"/>
                  </a:lnTo>
                  <a:cubicBezTo>
                    <a:pt x="301107" y="212047"/>
                    <a:pt x="310632" y="218714"/>
                    <a:pt x="321110" y="218714"/>
                  </a:cubicBezTo>
                  <a:cubicBezTo>
                    <a:pt x="323967" y="218714"/>
                    <a:pt x="325872" y="218714"/>
                    <a:pt x="328730" y="217762"/>
                  </a:cubicBezTo>
                  <a:cubicBezTo>
                    <a:pt x="341112" y="213952"/>
                    <a:pt x="347780" y="200617"/>
                    <a:pt x="343970" y="187282"/>
                  </a:cubicBezTo>
                  <a:lnTo>
                    <a:pt x="339207" y="173947"/>
                  </a:lnTo>
                  <a:lnTo>
                    <a:pt x="350637" y="168232"/>
                  </a:lnTo>
                  <a:cubicBezTo>
                    <a:pt x="362067" y="162517"/>
                    <a:pt x="366830" y="148229"/>
                    <a:pt x="361115" y="135847"/>
                  </a:cubicBezTo>
                  <a:cubicBezTo>
                    <a:pt x="355400" y="124417"/>
                    <a:pt x="341112" y="119654"/>
                    <a:pt x="328730" y="125369"/>
                  </a:cubicBezTo>
                  <a:lnTo>
                    <a:pt x="308727" y="135847"/>
                  </a:lnTo>
                  <a:lnTo>
                    <a:pt x="267770" y="119654"/>
                  </a:lnTo>
                  <a:lnTo>
                    <a:pt x="346827" y="86317"/>
                  </a:lnTo>
                  <a:lnTo>
                    <a:pt x="381117" y="94889"/>
                  </a:lnTo>
                  <a:cubicBezTo>
                    <a:pt x="383022" y="95842"/>
                    <a:pt x="384927" y="95842"/>
                    <a:pt x="386832" y="95842"/>
                  </a:cubicBezTo>
                  <a:cubicBezTo>
                    <a:pt x="397310" y="95842"/>
                    <a:pt x="406835" y="88222"/>
                    <a:pt x="409692" y="77744"/>
                  </a:cubicBezTo>
                  <a:cubicBezTo>
                    <a:pt x="413502" y="65362"/>
                    <a:pt x="405882" y="52027"/>
                    <a:pt x="392547" y="49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aphicFrame>
        <p:nvGraphicFramePr>
          <p:cNvPr id="9" name="Chart 8"/>
          <p:cNvGraphicFramePr/>
          <p:nvPr/>
        </p:nvGraphicFramePr>
        <p:xfrm>
          <a:off x="898843" y="1419225"/>
          <a:ext cx="7235825" cy="350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Caius template">
  <a:themeElements>
    <a:clrScheme name="Custom 347">
      <a:dk1>
        <a:srgbClr val="001F46"/>
      </a:dk1>
      <a:lt1>
        <a:srgbClr val="FFFFFF"/>
      </a:lt1>
      <a:dk2>
        <a:srgbClr val="748394"/>
      </a:dk2>
      <a:lt2>
        <a:srgbClr val="F0F3F7"/>
      </a:lt2>
      <a:accent1>
        <a:srgbClr val="4397EE"/>
      </a:accent1>
      <a:accent2>
        <a:srgbClr val="2170CC"/>
      </a:accent2>
      <a:accent3>
        <a:srgbClr val="154C8A"/>
      </a:accent3>
      <a:accent4>
        <a:srgbClr val="A9D039"/>
      </a:accent4>
      <a:accent5>
        <a:srgbClr val="14B9CA"/>
      </a:accent5>
      <a:accent6>
        <a:srgbClr val="DDE3EB"/>
      </a:accent6>
      <a:hlink>
        <a:srgbClr val="2170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841</Words>
  <Application>WPS Presentation</Application>
  <PresentationFormat/>
  <Paragraphs>156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Arial</vt:lpstr>
      <vt:lpstr>Barlow SemiBold</vt:lpstr>
      <vt:lpstr>Barlow Light</vt:lpstr>
      <vt:lpstr>Barlow</vt:lpstr>
      <vt:lpstr>Calibri</vt:lpstr>
      <vt:lpstr>Barlow Medium</vt:lpstr>
      <vt:lpstr>Microsoft YaHei</vt:lpstr>
      <vt:lpstr>Arial Unicode MS</vt:lpstr>
      <vt:lpstr>Caius template</vt:lpstr>
      <vt:lpstr>COVID-19 Pandemic: Global Insights Exploring the spread, impact and trends.</vt:lpstr>
      <vt:lpstr>3,647,894</vt:lpstr>
      <vt:lpstr>Pandemic Progression</vt:lpstr>
      <vt:lpstr>Confirmed Cases Globally</vt:lpstr>
      <vt:lpstr>Deaths Globally</vt:lpstr>
      <vt:lpstr>Recoveries Globally</vt:lpstr>
      <vt:lpstr>Top Affected Countries</vt:lpstr>
      <vt:lpstr> Infection Growth Rate</vt:lpstr>
      <vt:lpstr>Mortality Rate</vt:lpstr>
      <vt:lpstr>Recovery Rate</vt:lpstr>
      <vt:lpstr>Case Fatality Rate (CFR) % Death of Confirmed Cases</vt:lpstr>
      <vt:lpstr>Recovery Percentage % Recovered of Confirmed Cases</vt:lpstr>
      <vt:lpstr>Summary of Key Findings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Pandemic: Global Insights Exploring the spread, impact and trends.</dc:title>
  <dc:creator/>
  <cp:lastModifiedBy>Admin</cp:lastModifiedBy>
  <cp:revision>36</cp:revision>
  <dcterms:created xsi:type="dcterms:W3CDTF">2024-06-10T05:40:00Z</dcterms:created>
  <dcterms:modified xsi:type="dcterms:W3CDTF">2024-06-11T15:17:10Z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FBB65F0BFE594FF1BD2B8C9E1FE34730_12</vt:lpwstr>
  </property>
  <property fmtid="{D5CDD505-2E9C-101B-9397-08002B2CF9AE}" pid="3" name="KSOProductBuildVer">
    <vt:lpwstr>2057-12.2.0.16909</vt:lpwstr>
  </property>
</Properties>
</file>